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4"/>
  </p:notesMasterIdLst>
  <p:handoutMasterIdLst>
    <p:handoutMasterId r:id="rId95"/>
  </p:handoutMasterIdLst>
  <p:sldIdLst>
    <p:sldId id="256" r:id="rId2"/>
    <p:sldId id="260" r:id="rId3"/>
    <p:sldId id="512" r:id="rId4"/>
    <p:sldId id="437" r:id="rId5"/>
    <p:sldId id="258" r:id="rId6"/>
    <p:sldId id="259" r:id="rId7"/>
    <p:sldId id="486" r:id="rId8"/>
    <p:sldId id="509" r:id="rId9"/>
    <p:sldId id="521" r:id="rId10"/>
    <p:sldId id="522" r:id="rId11"/>
    <p:sldId id="454" r:id="rId12"/>
    <p:sldId id="487" r:id="rId13"/>
    <p:sldId id="455" r:id="rId14"/>
    <p:sldId id="488" r:id="rId15"/>
    <p:sldId id="451" r:id="rId16"/>
    <p:sldId id="513" r:id="rId17"/>
    <p:sldId id="489" r:id="rId18"/>
    <p:sldId id="441" r:id="rId19"/>
    <p:sldId id="456" r:id="rId20"/>
    <p:sldId id="490" r:id="rId21"/>
    <p:sldId id="442" r:id="rId22"/>
    <p:sldId id="491" r:id="rId23"/>
    <p:sldId id="527" r:id="rId24"/>
    <p:sldId id="534" r:id="rId25"/>
    <p:sldId id="438" r:id="rId26"/>
    <p:sldId id="535" r:id="rId27"/>
    <p:sldId id="514" r:id="rId28"/>
    <p:sldId id="532" r:id="rId29"/>
    <p:sldId id="536" r:id="rId30"/>
    <p:sldId id="537" r:id="rId31"/>
    <p:sldId id="533" r:id="rId32"/>
    <p:sldId id="515" r:id="rId33"/>
    <p:sldId id="439" r:id="rId34"/>
    <p:sldId id="409" r:id="rId35"/>
    <p:sldId id="494" r:id="rId36"/>
    <p:sldId id="411" r:id="rId37"/>
    <p:sldId id="507" r:id="rId38"/>
    <p:sldId id="516" r:id="rId39"/>
    <p:sldId id="517" r:id="rId40"/>
    <p:sldId id="510" r:id="rId41"/>
    <p:sldId id="443" r:id="rId42"/>
    <p:sldId id="519" r:id="rId43"/>
    <p:sldId id="520" r:id="rId44"/>
    <p:sldId id="484" r:id="rId45"/>
    <p:sldId id="495" r:id="rId46"/>
    <p:sldId id="421" r:id="rId47"/>
    <p:sldId id="497" r:id="rId48"/>
    <p:sldId id="500" r:id="rId49"/>
    <p:sldId id="444" r:id="rId50"/>
    <p:sldId id="508" r:id="rId51"/>
    <p:sldId id="445" r:id="rId52"/>
    <p:sldId id="440" r:id="rId53"/>
    <p:sldId id="446" r:id="rId54"/>
    <p:sldId id="505" r:id="rId55"/>
    <p:sldId id="448" r:id="rId56"/>
    <p:sldId id="501" r:id="rId57"/>
    <p:sldId id="530" r:id="rId58"/>
    <p:sldId id="524" r:id="rId59"/>
    <p:sldId id="511" r:id="rId60"/>
    <p:sldId id="436" r:id="rId61"/>
    <p:sldId id="502" r:id="rId62"/>
    <p:sldId id="449" r:id="rId63"/>
    <p:sldId id="503" r:id="rId64"/>
    <p:sldId id="457" r:id="rId65"/>
    <p:sldId id="459" r:id="rId66"/>
    <p:sldId id="458" r:id="rId67"/>
    <p:sldId id="474" r:id="rId68"/>
    <p:sldId id="460" r:id="rId69"/>
    <p:sldId id="461" r:id="rId70"/>
    <p:sldId id="465" r:id="rId71"/>
    <p:sldId id="462" r:id="rId72"/>
    <p:sldId id="466" r:id="rId73"/>
    <p:sldId id="463" r:id="rId74"/>
    <p:sldId id="467" r:id="rId75"/>
    <p:sldId id="464" r:id="rId76"/>
    <p:sldId id="468" r:id="rId77"/>
    <p:sldId id="469" r:id="rId78"/>
    <p:sldId id="539" r:id="rId79"/>
    <p:sldId id="529" r:id="rId80"/>
    <p:sldId id="471" r:id="rId81"/>
    <p:sldId id="472" r:id="rId82"/>
    <p:sldId id="470" r:id="rId83"/>
    <p:sldId id="473" r:id="rId84"/>
    <p:sldId id="504" r:id="rId85"/>
    <p:sldId id="475" r:id="rId86"/>
    <p:sldId id="478" r:id="rId87"/>
    <p:sldId id="477" r:id="rId88"/>
    <p:sldId id="476" r:id="rId89"/>
    <p:sldId id="479" r:id="rId90"/>
    <p:sldId id="482" r:id="rId91"/>
    <p:sldId id="481" r:id="rId92"/>
    <p:sldId id="483" r:id="rId93"/>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Anne (DFPS)" initials="P(" lastIdx="1" clrIdx="0">
    <p:extLst>
      <p:ext uri="{19B8F6BF-5375-455C-9EA6-DF929625EA0E}">
        <p15:presenceInfo xmlns:p15="http://schemas.microsoft.com/office/powerpoint/2012/main" userId="S::Anne.Phillips@dfps.texas.gov::d65aa159-25fb-4210-a3a8-233f6dc5cf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CC00"/>
    <a:srgbClr val="0033CC"/>
    <a:srgbClr val="33CC33"/>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36567-0FE1-4528-B860-0B69FA6DA588}" v="184" dt="2023-02-21T19:26:2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89664"/>
    </p:cViewPr>
  </p:outlineViewPr>
  <p:notesTextViewPr>
    <p:cViewPr>
      <p:scale>
        <a:sx n="100" d="100"/>
        <a:sy n="100" d="100"/>
      </p:scale>
      <p:origin x="0" y="0"/>
    </p:cViewPr>
  </p:notesTextViewPr>
  <p:sorterViewPr>
    <p:cViewPr>
      <p:scale>
        <a:sx n="120" d="100"/>
        <a:sy n="120" d="100"/>
      </p:scale>
      <p:origin x="0" y="13332"/>
    </p:cViewPr>
  </p:sorterViewPr>
  <p:notesViewPr>
    <p:cSldViewPr>
      <p:cViewPr>
        <p:scale>
          <a:sx n="75" d="100"/>
          <a:sy n="75" d="100"/>
        </p:scale>
        <p:origin x="-2172" y="114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Anne (DFPS)" userId="d65aa159-25fb-4210-a3a8-233f6dc5cfd9" providerId="ADAL" clId="{20736567-0FE1-4528-B860-0B69FA6DA588}"/>
    <pc:docChg chg="custSel modSld">
      <pc:chgData name="Phillips,Anne (DFPS)" userId="d65aa159-25fb-4210-a3a8-233f6dc5cfd9" providerId="ADAL" clId="{20736567-0FE1-4528-B860-0B69FA6DA588}" dt="2023-02-23T20:50:08.705" v="201" actId="20577"/>
      <pc:docMkLst>
        <pc:docMk/>
      </pc:docMkLst>
      <pc:sldChg chg="modSp mod">
        <pc:chgData name="Phillips,Anne (DFPS)" userId="d65aa159-25fb-4210-a3a8-233f6dc5cfd9" providerId="ADAL" clId="{20736567-0FE1-4528-B860-0B69FA6DA588}" dt="2023-02-21T19:20:29.490" v="148" actId="962"/>
        <pc:sldMkLst>
          <pc:docMk/>
          <pc:sldMk cId="0" sldId="260"/>
        </pc:sldMkLst>
        <pc:spChg chg="mod">
          <ac:chgData name="Phillips,Anne (DFPS)" userId="d65aa159-25fb-4210-a3a8-233f6dc5cfd9" providerId="ADAL" clId="{20736567-0FE1-4528-B860-0B69FA6DA588}" dt="2023-02-21T19:20:29.490" v="148" actId="962"/>
          <ac:spMkLst>
            <pc:docMk/>
            <pc:sldMk cId="0" sldId="260"/>
            <ac:spMk id="7171" creationId="{F46D484F-F5CC-42F3-A470-0C9525A3ADF6}"/>
          </ac:spMkLst>
        </pc:spChg>
      </pc:sldChg>
      <pc:sldChg chg="modSp">
        <pc:chgData name="Phillips,Anne (DFPS)" userId="d65aa159-25fb-4210-a3a8-233f6dc5cfd9" providerId="ADAL" clId="{20736567-0FE1-4528-B860-0B69FA6DA588}" dt="2023-02-21T19:22:57.101" v="153" actId="13244"/>
        <pc:sldMkLst>
          <pc:docMk/>
          <pc:sldMk cId="0" sldId="438"/>
        </pc:sldMkLst>
        <pc:picChg chg="mod">
          <ac:chgData name="Phillips,Anne (DFPS)" userId="d65aa159-25fb-4210-a3a8-233f6dc5cfd9" providerId="ADAL" clId="{20736567-0FE1-4528-B860-0B69FA6DA588}" dt="2023-02-21T19:22:57.101" v="153" actId="13244"/>
          <ac:picMkLst>
            <pc:docMk/>
            <pc:sldMk cId="0" sldId="438"/>
            <ac:picMk id="54280" creationId="{DCF3B6A9-99C3-4D5B-8FDF-17138B0464AB}"/>
          </ac:picMkLst>
        </pc:picChg>
      </pc:sldChg>
      <pc:sldChg chg="modSp">
        <pc:chgData name="Phillips,Anne (DFPS)" userId="d65aa159-25fb-4210-a3a8-233f6dc5cfd9" providerId="ADAL" clId="{20736567-0FE1-4528-B860-0B69FA6DA588}" dt="2023-02-21T19:21:30.908" v="151" actId="13244"/>
        <pc:sldMkLst>
          <pc:docMk/>
          <pc:sldMk cId="0" sldId="488"/>
        </pc:sldMkLst>
        <pc:spChg chg="mod">
          <ac:chgData name="Phillips,Anne (DFPS)" userId="d65aa159-25fb-4210-a3a8-233f6dc5cfd9" providerId="ADAL" clId="{20736567-0FE1-4528-B860-0B69FA6DA588}" dt="2023-02-21T19:21:22.248" v="150" actId="1036"/>
          <ac:spMkLst>
            <pc:docMk/>
            <pc:sldMk cId="0" sldId="488"/>
            <ac:spMk id="31746" creationId="{497442F8-0FFE-4610-AF81-3E7EEED99C63}"/>
          </ac:spMkLst>
        </pc:spChg>
        <pc:picChg chg="mod">
          <ac:chgData name="Phillips,Anne (DFPS)" userId="d65aa159-25fb-4210-a3a8-233f6dc5cfd9" providerId="ADAL" clId="{20736567-0FE1-4528-B860-0B69FA6DA588}" dt="2023-02-21T19:21:30.908" v="151" actId="13244"/>
          <ac:picMkLst>
            <pc:docMk/>
            <pc:sldMk cId="0" sldId="488"/>
            <ac:picMk id="31750" creationId="{9F6A8D37-F1FB-4A7B-8B7B-441F8C08E584}"/>
          </ac:picMkLst>
        </pc:picChg>
      </pc:sldChg>
      <pc:sldChg chg="modSp mod">
        <pc:chgData name="Phillips,Anne (DFPS)" userId="d65aa159-25fb-4210-a3a8-233f6dc5cfd9" providerId="ADAL" clId="{20736567-0FE1-4528-B860-0B69FA6DA588}" dt="2023-02-23T20:50:08.705" v="201" actId="20577"/>
        <pc:sldMkLst>
          <pc:docMk/>
          <pc:sldMk cId="0" sldId="502"/>
        </pc:sldMkLst>
        <pc:graphicFrameChg chg="mod modGraphic">
          <ac:chgData name="Phillips,Anne (DFPS)" userId="d65aa159-25fb-4210-a3a8-233f6dc5cfd9" providerId="ADAL" clId="{20736567-0FE1-4528-B860-0B69FA6DA588}" dt="2023-02-23T20:50:08.705" v="201" actId="20577"/>
          <ac:graphicFrameMkLst>
            <pc:docMk/>
            <pc:sldMk cId="0" sldId="502"/>
            <ac:graphicFrameMk id="725216" creationId="{5763D96A-B500-426E-9A0A-E8ECDC320809}"/>
          </ac:graphicFrameMkLst>
        </pc:graphicFrameChg>
      </pc:sldChg>
      <pc:sldChg chg="modSp">
        <pc:chgData name="Phillips,Anne (DFPS)" userId="d65aa159-25fb-4210-a3a8-233f6dc5cfd9" providerId="ADAL" clId="{20736567-0FE1-4528-B860-0B69FA6DA588}" dt="2023-02-21T19:22:41.680" v="152" actId="962"/>
        <pc:sldMkLst>
          <pc:docMk/>
          <pc:sldMk cId="0" sldId="534"/>
        </pc:sldMkLst>
        <pc:picChg chg="mod">
          <ac:chgData name="Phillips,Anne (DFPS)" userId="d65aa159-25fb-4210-a3a8-233f6dc5cfd9" providerId="ADAL" clId="{20736567-0FE1-4528-B860-0B69FA6DA588}" dt="2023-02-21T19:22:41.680" v="152" actId="962"/>
          <ac:picMkLst>
            <pc:docMk/>
            <pc:sldMk cId="0" sldId="534"/>
            <ac:picMk id="52228" creationId="{9FD48662-0E56-4D25-ADEF-D8289FC6013F}"/>
          </ac:picMkLst>
        </pc:picChg>
      </pc:sldChg>
    </pc:docChg>
  </pc:docChgLst>
  <pc:docChgLst>
    <pc:chgData name="Phillips,Anne (DFPS)" userId="d65aa159-25fb-4210-a3a8-233f6dc5cfd9" providerId="ADAL" clId="{3D3FC975-EB6D-4183-BD66-F0E4B4341CBB}"/>
    <pc:docChg chg="undo custSel addSld delSld modSld">
      <pc:chgData name="Phillips,Anne (DFPS)" userId="d65aa159-25fb-4210-a3a8-233f6dc5cfd9" providerId="ADAL" clId="{3D3FC975-EB6D-4183-BD66-F0E4B4341CBB}" dt="2023-02-09T19:42:32.481" v="289" actId="13244"/>
      <pc:docMkLst>
        <pc:docMk/>
      </pc:docMkLst>
      <pc:sldChg chg="delSp modSp">
        <pc:chgData name="Phillips,Anne (DFPS)" userId="d65aa159-25fb-4210-a3a8-233f6dc5cfd9" providerId="ADAL" clId="{3D3FC975-EB6D-4183-BD66-F0E4B4341CBB}" dt="2023-02-08T16:49:48.347" v="91" actId="13244"/>
        <pc:sldMkLst>
          <pc:docMk/>
          <pc:sldMk cId="0" sldId="256"/>
        </pc:sldMkLst>
        <pc:spChg chg="mod">
          <ac:chgData name="Phillips,Anne (DFPS)" userId="d65aa159-25fb-4210-a3a8-233f6dc5cfd9" providerId="ADAL" clId="{3D3FC975-EB6D-4183-BD66-F0E4B4341CBB}" dt="2023-02-08T16:49:48.347" v="91" actId="13244"/>
          <ac:spMkLst>
            <pc:docMk/>
            <pc:sldMk cId="0" sldId="256"/>
            <ac:spMk id="5123" creationId="{E1CF8639-E060-4C3E-B211-90AE1DBBA18E}"/>
          </ac:spMkLst>
        </pc:spChg>
        <pc:spChg chg="del">
          <ac:chgData name="Phillips,Anne (DFPS)" userId="d65aa159-25fb-4210-a3a8-233f6dc5cfd9" providerId="ADAL" clId="{3D3FC975-EB6D-4183-BD66-F0E4B4341CBB}" dt="2023-02-07T21:58:04.690" v="73" actId="21"/>
          <ac:spMkLst>
            <pc:docMk/>
            <pc:sldMk cId="0" sldId="256"/>
            <ac:spMk id="5128" creationId="{4F48F8ED-69DA-4851-97F6-E7D3FC69643C}"/>
          </ac:spMkLst>
        </pc:spChg>
        <pc:picChg chg="mod">
          <ac:chgData name="Phillips,Anne (DFPS)" userId="d65aa159-25fb-4210-a3a8-233f6dc5cfd9" providerId="ADAL" clId="{3D3FC975-EB6D-4183-BD66-F0E4B4341CBB}" dt="2023-02-08T15:26:12.789" v="76" actId="13244"/>
          <ac:picMkLst>
            <pc:docMk/>
            <pc:sldMk cId="0" sldId="256"/>
            <ac:picMk id="5122" creationId="{CBD523E0-2295-4BDC-A333-6CA6FA745DBE}"/>
          </ac:picMkLst>
        </pc:picChg>
      </pc:sldChg>
      <pc:sldChg chg="modSp">
        <pc:chgData name="Phillips,Anne (DFPS)" userId="d65aa159-25fb-4210-a3a8-233f6dc5cfd9" providerId="ADAL" clId="{3D3FC975-EB6D-4183-BD66-F0E4B4341CBB}" dt="2023-02-08T15:26:49.471" v="78" actId="1036"/>
        <pc:sldMkLst>
          <pc:docMk/>
          <pc:sldMk cId="0" sldId="260"/>
        </pc:sldMkLst>
        <pc:spChg chg="mod">
          <ac:chgData name="Phillips,Anne (DFPS)" userId="d65aa159-25fb-4210-a3a8-233f6dc5cfd9" providerId="ADAL" clId="{3D3FC975-EB6D-4183-BD66-F0E4B4341CBB}" dt="2023-02-08T15:26:49.471" v="78" actId="1036"/>
          <ac:spMkLst>
            <pc:docMk/>
            <pc:sldMk cId="0" sldId="260"/>
            <ac:spMk id="7170" creationId="{117C9316-0795-47A1-963E-5819DB3A7113}"/>
          </ac:spMkLst>
        </pc:spChg>
      </pc:sldChg>
      <pc:sldChg chg="modSp mod">
        <pc:chgData name="Phillips,Anne (DFPS)" userId="d65aa159-25fb-4210-a3a8-233f6dc5cfd9" providerId="ADAL" clId="{3D3FC975-EB6D-4183-BD66-F0E4B4341CBB}" dt="2023-02-08T17:08:48.840" v="146" actId="962"/>
        <pc:sldMkLst>
          <pc:docMk/>
          <pc:sldMk cId="0" sldId="436"/>
        </pc:sldMkLst>
        <pc:spChg chg="mod">
          <ac:chgData name="Phillips,Anne (DFPS)" userId="d65aa159-25fb-4210-a3a8-233f6dc5cfd9" providerId="ADAL" clId="{3D3FC975-EB6D-4183-BD66-F0E4B4341CBB}" dt="2023-02-08T17:08:21.603" v="144" actId="20577"/>
          <ac:spMkLst>
            <pc:docMk/>
            <pc:sldMk cId="0" sldId="436"/>
            <ac:spMk id="125954" creationId="{E54C855B-BA0D-484A-8363-E66CD04A38A0}"/>
          </ac:spMkLst>
        </pc:spChg>
        <pc:picChg chg="mod">
          <ac:chgData name="Phillips,Anne (DFPS)" userId="d65aa159-25fb-4210-a3a8-233f6dc5cfd9" providerId="ADAL" clId="{3D3FC975-EB6D-4183-BD66-F0E4B4341CBB}" dt="2023-02-08T17:08:48.840" v="146" actId="962"/>
          <ac:picMkLst>
            <pc:docMk/>
            <pc:sldMk cId="0" sldId="436"/>
            <ac:picMk id="125959" creationId="{70616180-C671-4EF1-8DE6-8D8E2E330F0E}"/>
          </ac:picMkLst>
        </pc:picChg>
      </pc:sldChg>
      <pc:sldChg chg="modSp">
        <pc:chgData name="Phillips,Anne (DFPS)" userId="d65aa159-25fb-4210-a3a8-233f6dc5cfd9" providerId="ADAL" clId="{3D3FC975-EB6D-4183-BD66-F0E4B4341CBB}" dt="2023-02-08T15:27:54.682" v="80" actId="13244"/>
        <pc:sldMkLst>
          <pc:docMk/>
          <pc:sldMk cId="0" sldId="437"/>
        </pc:sldMkLst>
        <pc:spChg chg="mod">
          <ac:chgData name="Phillips,Anne (DFPS)" userId="d65aa159-25fb-4210-a3a8-233f6dc5cfd9" providerId="ADAL" clId="{3D3FC975-EB6D-4183-BD66-F0E4B4341CBB}" dt="2023-02-08T15:27:54.682" v="80" actId="13244"/>
          <ac:spMkLst>
            <pc:docMk/>
            <pc:sldMk cId="0" sldId="437"/>
            <ac:spMk id="11270" creationId="{1F3E5B56-E3B2-4607-9350-06900E495BE5}"/>
          </ac:spMkLst>
        </pc:spChg>
      </pc:sldChg>
      <pc:sldChg chg="delSp modSp">
        <pc:chgData name="Phillips,Anne (DFPS)" userId="d65aa159-25fb-4210-a3a8-233f6dc5cfd9" providerId="ADAL" clId="{3D3FC975-EB6D-4183-BD66-F0E4B4341CBB}" dt="2023-02-08T16:59:09.497" v="101" actId="962"/>
        <pc:sldMkLst>
          <pc:docMk/>
          <pc:sldMk cId="0" sldId="438"/>
        </pc:sldMkLst>
        <pc:picChg chg="del">
          <ac:chgData name="Phillips,Anne (DFPS)" userId="d65aa159-25fb-4210-a3a8-233f6dc5cfd9" providerId="ADAL" clId="{3D3FC975-EB6D-4183-BD66-F0E4B4341CBB}" dt="2023-02-08T16:59:01.195" v="100" actId="21"/>
          <ac:picMkLst>
            <pc:docMk/>
            <pc:sldMk cId="0" sldId="438"/>
            <ac:picMk id="54279" creationId="{4E674D27-21B7-4AAF-9F7F-6156BAAC9E00}"/>
          </ac:picMkLst>
        </pc:picChg>
        <pc:picChg chg="mod">
          <ac:chgData name="Phillips,Anne (DFPS)" userId="d65aa159-25fb-4210-a3a8-233f6dc5cfd9" providerId="ADAL" clId="{3D3FC975-EB6D-4183-BD66-F0E4B4341CBB}" dt="2023-02-08T16:59:09.497" v="101" actId="962"/>
          <ac:picMkLst>
            <pc:docMk/>
            <pc:sldMk cId="0" sldId="438"/>
            <ac:picMk id="54280" creationId="{DCF3B6A9-99C3-4D5B-8FDF-17138B0464AB}"/>
          </ac:picMkLst>
        </pc:picChg>
      </pc:sldChg>
      <pc:sldChg chg="modSp">
        <pc:chgData name="Phillips,Anne (DFPS)" userId="d65aa159-25fb-4210-a3a8-233f6dc5cfd9" providerId="ADAL" clId="{3D3FC975-EB6D-4183-BD66-F0E4B4341CBB}" dt="2023-02-08T17:02:56.600" v="112" actId="14100"/>
        <pc:sldMkLst>
          <pc:docMk/>
          <pc:sldMk cId="0" sldId="439"/>
        </pc:sldMkLst>
        <pc:spChg chg="mod">
          <ac:chgData name="Phillips,Anne (DFPS)" userId="d65aa159-25fb-4210-a3a8-233f6dc5cfd9" providerId="ADAL" clId="{3D3FC975-EB6D-4183-BD66-F0E4B4341CBB}" dt="2023-02-08T17:02:56.600" v="112" actId="14100"/>
          <ac:spMkLst>
            <pc:docMk/>
            <pc:sldMk cId="0" sldId="439"/>
            <ac:spMk id="70658" creationId="{DF5FF9E9-E80D-43BA-8773-F7CCE2F79178}"/>
          </ac:spMkLst>
        </pc:spChg>
        <pc:picChg chg="mod">
          <ac:chgData name="Phillips,Anne (DFPS)" userId="d65aa159-25fb-4210-a3a8-233f6dc5cfd9" providerId="ADAL" clId="{3D3FC975-EB6D-4183-BD66-F0E4B4341CBB}" dt="2023-02-08T17:02:48.494" v="111" actId="13244"/>
          <ac:picMkLst>
            <pc:docMk/>
            <pc:sldMk cId="0" sldId="439"/>
            <ac:picMk id="70663" creationId="{7DF65297-3F3C-45C0-96C9-930043BAE4DF}"/>
          </ac:picMkLst>
        </pc:picChg>
      </pc:sldChg>
      <pc:sldChg chg="modSp">
        <pc:chgData name="Phillips,Anne (DFPS)" userId="d65aa159-25fb-4210-a3a8-233f6dc5cfd9" providerId="ADAL" clId="{3D3FC975-EB6D-4183-BD66-F0E4B4341CBB}" dt="2023-02-08T16:57:57.234" v="97" actId="13244"/>
        <pc:sldMkLst>
          <pc:docMk/>
          <pc:sldMk cId="0" sldId="442"/>
        </pc:sldMkLst>
        <pc:spChg chg="mod">
          <ac:chgData name="Phillips,Anne (DFPS)" userId="d65aa159-25fb-4210-a3a8-233f6dc5cfd9" providerId="ADAL" clId="{3D3FC975-EB6D-4183-BD66-F0E4B4341CBB}" dt="2023-02-08T16:57:57.234" v="97" actId="13244"/>
          <ac:spMkLst>
            <pc:docMk/>
            <pc:sldMk cId="0" sldId="442"/>
            <ac:spMk id="46087" creationId="{D692B7D5-D5A9-444C-ACFA-5F32524CA3C3}"/>
          </ac:spMkLst>
        </pc:spChg>
      </pc:sldChg>
      <pc:sldChg chg="modSp">
        <pc:chgData name="Phillips,Anne (DFPS)" userId="d65aa159-25fb-4210-a3a8-233f6dc5cfd9" providerId="ADAL" clId="{3D3FC975-EB6D-4183-BD66-F0E4B4341CBB}" dt="2023-02-08T17:10:25.716" v="150" actId="14100"/>
        <pc:sldMkLst>
          <pc:docMk/>
          <pc:sldMk cId="0" sldId="449"/>
        </pc:sldMkLst>
        <pc:spChg chg="mod">
          <ac:chgData name="Phillips,Anne (DFPS)" userId="d65aa159-25fb-4210-a3a8-233f6dc5cfd9" providerId="ADAL" clId="{3D3FC975-EB6D-4183-BD66-F0E4B4341CBB}" dt="2023-02-08T17:10:25.716" v="150" actId="14100"/>
          <ac:spMkLst>
            <pc:docMk/>
            <pc:sldMk cId="0" sldId="449"/>
            <ac:spMk id="130055" creationId="{0AD493C8-8887-49E5-9B99-6B35E43AD76B}"/>
          </ac:spMkLst>
        </pc:spChg>
      </pc:sldChg>
      <pc:sldChg chg="modSp">
        <pc:chgData name="Phillips,Anne (DFPS)" userId="d65aa159-25fb-4210-a3a8-233f6dc5cfd9" providerId="ADAL" clId="{3D3FC975-EB6D-4183-BD66-F0E4B4341CBB}" dt="2023-02-08T16:56:56.227" v="94" actId="13244"/>
        <pc:sldMkLst>
          <pc:docMk/>
          <pc:sldMk cId="0" sldId="455"/>
        </pc:sldMkLst>
        <pc:spChg chg="mod">
          <ac:chgData name="Phillips,Anne (DFPS)" userId="d65aa159-25fb-4210-a3a8-233f6dc5cfd9" providerId="ADAL" clId="{3D3FC975-EB6D-4183-BD66-F0E4B4341CBB}" dt="2023-02-08T16:56:56.227" v="94" actId="13244"/>
          <ac:spMkLst>
            <pc:docMk/>
            <pc:sldMk cId="0" sldId="455"/>
            <ac:spMk id="29702" creationId="{D9A3C189-D178-4C42-A317-2CF9A29C4ABF}"/>
          </ac:spMkLst>
        </pc:spChg>
      </pc:sldChg>
      <pc:sldChg chg="delSp modSp mod">
        <pc:chgData name="Phillips,Anne (DFPS)" userId="d65aa159-25fb-4210-a3a8-233f6dc5cfd9" providerId="ADAL" clId="{3D3FC975-EB6D-4183-BD66-F0E4B4341CBB}" dt="2023-02-07T21:57:43.111" v="72" actId="21"/>
        <pc:sldMkLst>
          <pc:docMk/>
          <pc:sldMk cId="0" sldId="457"/>
        </pc:sldMkLst>
        <pc:spChg chg="mod">
          <ac:chgData name="Phillips,Anne (DFPS)" userId="d65aa159-25fb-4210-a3a8-233f6dc5cfd9" providerId="ADAL" clId="{3D3FC975-EB6D-4183-BD66-F0E4B4341CBB}" dt="2023-02-07T21:50:00.419" v="51"/>
          <ac:spMkLst>
            <pc:docMk/>
            <pc:sldMk cId="0" sldId="457"/>
            <ac:spMk id="134146" creationId="{E0BE17A2-00B5-41D5-B462-0B00299C13DF}"/>
          </ac:spMkLst>
        </pc:spChg>
        <pc:spChg chg="del mod">
          <ac:chgData name="Phillips,Anne (DFPS)" userId="d65aa159-25fb-4210-a3a8-233f6dc5cfd9" providerId="ADAL" clId="{3D3FC975-EB6D-4183-BD66-F0E4B4341CBB}" dt="2023-02-07T21:57:43.111" v="72" actId="21"/>
          <ac:spMkLst>
            <pc:docMk/>
            <pc:sldMk cId="0" sldId="457"/>
            <ac:spMk id="134152" creationId="{9133B1DE-D45B-4AEE-A4FE-72E93A79AA1E}"/>
          </ac:spMkLst>
        </pc:spChg>
      </pc:sldChg>
      <pc:sldChg chg="modSp">
        <pc:chgData name="Phillips,Anne (DFPS)" userId="d65aa159-25fb-4210-a3a8-233f6dc5cfd9" providerId="ADAL" clId="{3D3FC975-EB6D-4183-BD66-F0E4B4341CBB}" dt="2023-02-08T17:12:10.336" v="157" actId="13244"/>
        <pc:sldMkLst>
          <pc:docMk/>
          <pc:sldMk cId="0" sldId="458"/>
        </pc:sldMkLst>
        <pc:spChg chg="mod">
          <ac:chgData name="Phillips,Anne (DFPS)" userId="d65aa159-25fb-4210-a3a8-233f6dc5cfd9" providerId="ADAL" clId="{3D3FC975-EB6D-4183-BD66-F0E4B4341CBB}" dt="2023-02-08T17:12:10.336" v="157" actId="13244"/>
          <ac:spMkLst>
            <pc:docMk/>
            <pc:sldMk cId="0" sldId="458"/>
            <ac:spMk id="138247" creationId="{45F3C10D-9B09-4514-ABBF-73F542B594F8}"/>
          </ac:spMkLst>
        </pc:spChg>
      </pc:sldChg>
      <pc:sldChg chg="modSp">
        <pc:chgData name="Phillips,Anne (DFPS)" userId="d65aa159-25fb-4210-a3a8-233f6dc5cfd9" providerId="ADAL" clId="{3D3FC975-EB6D-4183-BD66-F0E4B4341CBB}" dt="2023-02-08T17:11:38.751" v="156" actId="14100"/>
        <pc:sldMkLst>
          <pc:docMk/>
          <pc:sldMk cId="0" sldId="459"/>
        </pc:sldMkLst>
        <pc:spChg chg="mod">
          <ac:chgData name="Phillips,Anne (DFPS)" userId="d65aa159-25fb-4210-a3a8-233f6dc5cfd9" providerId="ADAL" clId="{3D3FC975-EB6D-4183-BD66-F0E4B4341CBB}" dt="2023-02-08T17:11:38.751" v="156" actId="14100"/>
          <ac:spMkLst>
            <pc:docMk/>
            <pc:sldMk cId="0" sldId="459"/>
            <ac:spMk id="136195" creationId="{5788D529-7079-4F7A-A5B9-E20B7F14D4C9}"/>
          </ac:spMkLst>
        </pc:spChg>
        <pc:spChg chg="mod">
          <ac:chgData name="Phillips,Anne (DFPS)" userId="d65aa159-25fb-4210-a3a8-233f6dc5cfd9" providerId="ADAL" clId="{3D3FC975-EB6D-4183-BD66-F0E4B4341CBB}" dt="2023-02-08T17:11:06.264" v="152" actId="14100"/>
          <ac:spMkLst>
            <pc:docMk/>
            <pc:sldMk cId="0" sldId="459"/>
            <ac:spMk id="136196" creationId="{00117608-0076-41A4-B286-1DA81E5054B5}"/>
          </ac:spMkLst>
        </pc:spChg>
        <pc:picChg chg="mod">
          <ac:chgData name="Phillips,Anne (DFPS)" userId="d65aa159-25fb-4210-a3a8-233f6dc5cfd9" providerId="ADAL" clId="{3D3FC975-EB6D-4183-BD66-F0E4B4341CBB}" dt="2023-02-08T17:11:23.230" v="154" actId="13244"/>
          <ac:picMkLst>
            <pc:docMk/>
            <pc:sldMk cId="0" sldId="459"/>
            <ac:picMk id="136200" creationId="{8E4C4C60-2FEE-4E33-BAD2-2B154E3F9632}"/>
          </ac:picMkLst>
        </pc:picChg>
      </pc:sldChg>
      <pc:sldChg chg="modSp">
        <pc:chgData name="Phillips,Anne (DFPS)" userId="d65aa159-25fb-4210-a3a8-233f6dc5cfd9" providerId="ADAL" clId="{3D3FC975-EB6D-4183-BD66-F0E4B4341CBB}" dt="2023-02-08T17:12:38.165" v="158" actId="13244"/>
        <pc:sldMkLst>
          <pc:docMk/>
          <pc:sldMk cId="0" sldId="460"/>
        </pc:sldMkLst>
        <pc:spChg chg="mod">
          <ac:chgData name="Phillips,Anne (DFPS)" userId="d65aa159-25fb-4210-a3a8-233f6dc5cfd9" providerId="ADAL" clId="{3D3FC975-EB6D-4183-BD66-F0E4B4341CBB}" dt="2023-02-08T17:12:38.165" v="158" actId="13244"/>
          <ac:spMkLst>
            <pc:docMk/>
            <pc:sldMk cId="0" sldId="460"/>
            <ac:spMk id="142344" creationId="{CF22B2AC-CBEF-4BE7-B1A4-33A1627B16F6}"/>
          </ac:spMkLst>
        </pc:spChg>
      </pc:sldChg>
      <pc:sldChg chg="modSp">
        <pc:chgData name="Phillips,Anne (DFPS)" userId="d65aa159-25fb-4210-a3a8-233f6dc5cfd9" providerId="ADAL" clId="{3D3FC975-EB6D-4183-BD66-F0E4B4341CBB}" dt="2023-02-08T16:49:05.047" v="89" actId="962"/>
        <pc:sldMkLst>
          <pc:docMk/>
          <pc:sldMk cId="0" sldId="463"/>
        </pc:sldMkLst>
        <pc:picChg chg="mod">
          <ac:chgData name="Phillips,Anne (DFPS)" userId="d65aa159-25fb-4210-a3a8-233f6dc5cfd9" providerId="ADAL" clId="{3D3FC975-EB6D-4183-BD66-F0E4B4341CBB}" dt="2023-02-08T16:49:05.047" v="89" actId="962"/>
          <ac:picMkLst>
            <pc:docMk/>
            <pc:sldMk cId="0" sldId="463"/>
            <ac:picMk id="152583" creationId="{EF458123-6FA2-4A22-A4FF-0D8A90B283AB}"/>
          </ac:picMkLst>
        </pc:picChg>
      </pc:sldChg>
      <pc:sldChg chg="modSp">
        <pc:chgData name="Phillips,Anne (DFPS)" userId="d65aa159-25fb-4210-a3a8-233f6dc5cfd9" providerId="ADAL" clId="{3D3FC975-EB6D-4183-BD66-F0E4B4341CBB}" dt="2023-02-08T17:13:09.286" v="160" actId="13244"/>
        <pc:sldMkLst>
          <pc:docMk/>
          <pc:sldMk cId="0" sldId="465"/>
        </pc:sldMkLst>
        <pc:spChg chg="mod">
          <ac:chgData name="Phillips,Anne (DFPS)" userId="d65aa159-25fb-4210-a3a8-233f6dc5cfd9" providerId="ADAL" clId="{3D3FC975-EB6D-4183-BD66-F0E4B4341CBB}" dt="2023-02-08T17:13:02.701" v="159" actId="14100"/>
          <ac:spMkLst>
            <pc:docMk/>
            <pc:sldMk cId="0" sldId="465"/>
            <ac:spMk id="146436" creationId="{B292D354-CE79-48E9-84F9-CBC1098F1F24}"/>
          </ac:spMkLst>
        </pc:spChg>
        <pc:spChg chg="mod">
          <ac:chgData name="Phillips,Anne (DFPS)" userId="d65aa159-25fb-4210-a3a8-233f6dc5cfd9" providerId="ADAL" clId="{3D3FC975-EB6D-4183-BD66-F0E4B4341CBB}" dt="2023-02-08T17:13:09.286" v="160" actId="13244"/>
          <ac:spMkLst>
            <pc:docMk/>
            <pc:sldMk cId="0" sldId="465"/>
            <ac:spMk id="146440" creationId="{993F99D5-AA9F-40C3-9327-7B31E785A90F}"/>
          </ac:spMkLst>
        </pc:spChg>
      </pc:sldChg>
      <pc:sldChg chg="modSp">
        <pc:chgData name="Phillips,Anne (DFPS)" userId="d65aa159-25fb-4210-a3a8-233f6dc5cfd9" providerId="ADAL" clId="{3D3FC975-EB6D-4183-BD66-F0E4B4341CBB}" dt="2023-02-08T16:48:53.937" v="88" actId="962"/>
        <pc:sldMkLst>
          <pc:docMk/>
          <pc:sldMk cId="0" sldId="466"/>
        </pc:sldMkLst>
        <pc:picChg chg="mod">
          <ac:chgData name="Phillips,Anne (DFPS)" userId="d65aa159-25fb-4210-a3a8-233f6dc5cfd9" providerId="ADAL" clId="{3D3FC975-EB6D-4183-BD66-F0E4B4341CBB}" dt="2023-02-08T16:48:53.937" v="88" actId="962"/>
          <ac:picMkLst>
            <pc:docMk/>
            <pc:sldMk cId="0" sldId="466"/>
            <ac:picMk id="150536" creationId="{8B985189-B56F-4456-B408-86DFE25C0A60}"/>
          </ac:picMkLst>
        </pc:picChg>
      </pc:sldChg>
      <pc:sldChg chg="addSp delSp modSp mod addCm delCm">
        <pc:chgData name="Phillips,Anne (DFPS)" userId="d65aa159-25fb-4210-a3a8-233f6dc5cfd9" providerId="ADAL" clId="{3D3FC975-EB6D-4183-BD66-F0E4B4341CBB}" dt="2023-02-08T17:22:40.740" v="190" actId="1592"/>
        <pc:sldMkLst>
          <pc:docMk/>
          <pc:sldMk cId="0" sldId="469"/>
        </pc:sldMkLst>
        <pc:spChg chg="add del mod ord">
          <ac:chgData name="Phillips,Anne (DFPS)" userId="d65aa159-25fb-4210-a3a8-233f6dc5cfd9" providerId="ADAL" clId="{3D3FC975-EB6D-4183-BD66-F0E4B4341CBB}" dt="2023-02-08T17:19:25.772" v="176" actId="767"/>
          <ac:spMkLst>
            <pc:docMk/>
            <pc:sldMk cId="0" sldId="469"/>
            <ac:spMk id="2" creationId="{71BB2154-2F58-4292-B0CC-908DAEEACF05}"/>
          </ac:spMkLst>
        </pc:spChg>
        <pc:spChg chg="add del mod">
          <ac:chgData name="Phillips,Anne (DFPS)" userId="d65aa159-25fb-4210-a3a8-233f6dc5cfd9" providerId="ADAL" clId="{3D3FC975-EB6D-4183-BD66-F0E4B4341CBB}" dt="2023-02-08T17:22:11.672" v="187" actId="11529"/>
          <ac:spMkLst>
            <pc:docMk/>
            <pc:sldMk cId="0" sldId="469"/>
            <ac:spMk id="3" creationId="{0EA68AF1-D01B-4B12-B841-D81D870C77A2}"/>
          </ac:spMkLst>
        </pc:spChg>
        <pc:spChg chg="add del mod ord">
          <ac:chgData name="Phillips,Anne (DFPS)" userId="d65aa159-25fb-4210-a3a8-233f6dc5cfd9" providerId="ADAL" clId="{3D3FC975-EB6D-4183-BD66-F0E4B4341CBB}" dt="2023-02-08T17:22:33.425" v="189" actId="14100"/>
          <ac:spMkLst>
            <pc:docMk/>
            <pc:sldMk cId="0" sldId="469"/>
            <ac:spMk id="7" creationId="{4758E3EB-DB2F-483D-927D-4EA4A89E0BAB}"/>
          </ac:spMkLst>
        </pc:spChg>
        <pc:spChg chg="mod">
          <ac:chgData name="Phillips,Anne (DFPS)" userId="d65aa159-25fb-4210-a3a8-233f6dc5cfd9" providerId="ADAL" clId="{3D3FC975-EB6D-4183-BD66-F0E4B4341CBB}" dt="2023-02-08T17:22:14.503" v="188" actId="13244"/>
          <ac:spMkLst>
            <pc:docMk/>
            <pc:sldMk cId="0" sldId="469"/>
            <ac:spMk id="76806" creationId="{C0325843-E4DC-4116-A5C7-EBF278035FF7}"/>
          </ac:spMkLst>
        </pc:spChg>
      </pc:sldChg>
      <pc:sldChg chg="addSp delSp modSp mod">
        <pc:chgData name="Phillips,Anne (DFPS)" userId="d65aa159-25fb-4210-a3a8-233f6dc5cfd9" providerId="ADAL" clId="{3D3FC975-EB6D-4183-BD66-F0E4B4341CBB}" dt="2023-02-08T17:28:49.234" v="225" actId="14100"/>
        <pc:sldMkLst>
          <pc:docMk/>
          <pc:sldMk cId="0" sldId="475"/>
        </pc:sldMkLst>
        <pc:spChg chg="mod">
          <ac:chgData name="Phillips,Anne (DFPS)" userId="d65aa159-25fb-4210-a3a8-233f6dc5cfd9" providerId="ADAL" clId="{3D3FC975-EB6D-4183-BD66-F0E4B4341CBB}" dt="2023-02-08T17:25:43.891" v="200" actId="1076"/>
          <ac:spMkLst>
            <pc:docMk/>
            <pc:sldMk cId="0" sldId="475"/>
            <ac:spMk id="177154" creationId="{4EF04F46-0A68-4FA0-B701-CEDF154FDCE0}"/>
          </ac:spMkLst>
        </pc:spChg>
        <pc:spChg chg="add del mod">
          <ac:chgData name="Phillips,Anne (DFPS)" userId="d65aa159-25fb-4210-a3a8-233f6dc5cfd9" providerId="ADAL" clId="{3D3FC975-EB6D-4183-BD66-F0E4B4341CBB}" dt="2023-02-08T17:28:49.234" v="225" actId="14100"/>
          <ac:spMkLst>
            <pc:docMk/>
            <pc:sldMk cId="0" sldId="475"/>
            <ac:spMk id="177160" creationId="{752956EA-2322-4C87-AC82-340BC26CBB7F}"/>
          </ac:spMkLst>
        </pc:spChg>
      </pc:sldChg>
      <pc:sldChg chg="modSp">
        <pc:chgData name="Phillips,Anne (DFPS)" userId="d65aa159-25fb-4210-a3a8-233f6dc5cfd9" providerId="ADAL" clId="{3D3FC975-EB6D-4183-BD66-F0E4B4341CBB}" dt="2023-02-08T17:31:22.158" v="244" actId="13244"/>
        <pc:sldMkLst>
          <pc:docMk/>
          <pc:sldMk cId="0" sldId="476"/>
        </pc:sldMkLst>
        <pc:spChg chg="mod">
          <ac:chgData name="Phillips,Anne (DFPS)" userId="d65aa159-25fb-4210-a3a8-233f6dc5cfd9" providerId="ADAL" clId="{3D3FC975-EB6D-4183-BD66-F0E4B4341CBB}" dt="2023-02-08T17:31:10.056" v="242" actId="14100"/>
          <ac:spMkLst>
            <pc:docMk/>
            <pc:sldMk cId="0" sldId="476"/>
            <ac:spMk id="183299" creationId="{238A5CA9-F193-4E29-BF11-E4694A438E97}"/>
          </ac:spMkLst>
        </pc:spChg>
        <pc:spChg chg="mod">
          <ac:chgData name="Phillips,Anne (DFPS)" userId="d65aa159-25fb-4210-a3a8-233f6dc5cfd9" providerId="ADAL" clId="{3D3FC975-EB6D-4183-BD66-F0E4B4341CBB}" dt="2023-02-08T17:31:15.438" v="243" actId="14100"/>
          <ac:spMkLst>
            <pc:docMk/>
            <pc:sldMk cId="0" sldId="476"/>
            <ac:spMk id="183300" creationId="{05CC02A0-47CA-4024-B12F-181BE1197CEE}"/>
          </ac:spMkLst>
        </pc:spChg>
        <pc:spChg chg="mod">
          <ac:chgData name="Phillips,Anne (DFPS)" userId="d65aa159-25fb-4210-a3a8-233f6dc5cfd9" providerId="ADAL" clId="{3D3FC975-EB6D-4183-BD66-F0E4B4341CBB}" dt="2023-02-08T17:31:22.158" v="244" actId="13244"/>
          <ac:spMkLst>
            <pc:docMk/>
            <pc:sldMk cId="0" sldId="476"/>
            <ac:spMk id="183304" creationId="{D4FA6C68-29F2-43FC-B58E-E2552464511B}"/>
          </ac:spMkLst>
        </pc:spChg>
      </pc:sldChg>
      <pc:sldChg chg="modSp">
        <pc:chgData name="Phillips,Anne (DFPS)" userId="d65aa159-25fb-4210-a3a8-233f6dc5cfd9" providerId="ADAL" clId="{3D3FC975-EB6D-4183-BD66-F0E4B4341CBB}" dt="2023-02-08T17:30:40.271" v="240" actId="14100"/>
        <pc:sldMkLst>
          <pc:docMk/>
          <pc:sldMk cId="0" sldId="477"/>
        </pc:sldMkLst>
        <pc:spChg chg="mod">
          <ac:chgData name="Phillips,Anne (DFPS)" userId="d65aa159-25fb-4210-a3a8-233f6dc5cfd9" providerId="ADAL" clId="{3D3FC975-EB6D-4183-BD66-F0E4B4341CBB}" dt="2023-02-08T17:29:47.489" v="229" actId="14100"/>
          <ac:spMkLst>
            <pc:docMk/>
            <pc:sldMk cId="0" sldId="477"/>
            <ac:spMk id="181251" creationId="{09750051-0A0F-4F4C-84D5-84708673B529}"/>
          </ac:spMkLst>
        </pc:spChg>
        <pc:spChg chg="mod">
          <ac:chgData name="Phillips,Anne (DFPS)" userId="d65aa159-25fb-4210-a3a8-233f6dc5cfd9" providerId="ADAL" clId="{3D3FC975-EB6D-4183-BD66-F0E4B4341CBB}" dt="2023-02-08T17:29:53.557" v="230" actId="14100"/>
          <ac:spMkLst>
            <pc:docMk/>
            <pc:sldMk cId="0" sldId="477"/>
            <ac:spMk id="181252" creationId="{A33C6009-2AFF-486A-8796-C92C532841C6}"/>
          </ac:spMkLst>
        </pc:spChg>
        <pc:spChg chg="mod">
          <ac:chgData name="Phillips,Anne (DFPS)" userId="d65aa159-25fb-4210-a3a8-233f6dc5cfd9" providerId="ADAL" clId="{3D3FC975-EB6D-4183-BD66-F0E4B4341CBB}" dt="2023-02-08T17:30:40.271" v="240" actId="14100"/>
          <ac:spMkLst>
            <pc:docMk/>
            <pc:sldMk cId="0" sldId="477"/>
            <ac:spMk id="181256" creationId="{C7C984E4-2568-46B4-9084-1DD83EA06190}"/>
          </ac:spMkLst>
        </pc:spChg>
      </pc:sldChg>
      <pc:sldChg chg="modSp">
        <pc:chgData name="Phillips,Anne (DFPS)" userId="d65aa159-25fb-4210-a3a8-233f6dc5cfd9" providerId="ADAL" clId="{3D3FC975-EB6D-4183-BD66-F0E4B4341CBB}" dt="2023-02-08T17:29:30.523" v="228" actId="13244"/>
        <pc:sldMkLst>
          <pc:docMk/>
          <pc:sldMk cId="0" sldId="478"/>
        </pc:sldMkLst>
        <pc:spChg chg="mod">
          <ac:chgData name="Phillips,Anne (DFPS)" userId="d65aa159-25fb-4210-a3a8-233f6dc5cfd9" providerId="ADAL" clId="{3D3FC975-EB6D-4183-BD66-F0E4B4341CBB}" dt="2023-02-08T17:29:15.771" v="226" actId="14100"/>
          <ac:spMkLst>
            <pc:docMk/>
            <pc:sldMk cId="0" sldId="478"/>
            <ac:spMk id="179203" creationId="{B7F8560F-6E72-4CCA-B49D-0DC3552E3C24}"/>
          </ac:spMkLst>
        </pc:spChg>
        <pc:spChg chg="mod">
          <ac:chgData name="Phillips,Anne (DFPS)" userId="d65aa159-25fb-4210-a3a8-233f6dc5cfd9" providerId="ADAL" clId="{3D3FC975-EB6D-4183-BD66-F0E4B4341CBB}" dt="2023-02-08T17:29:22.239" v="227" actId="14100"/>
          <ac:spMkLst>
            <pc:docMk/>
            <pc:sldMk cId="0" sldId="478"/>
            <ac:spMk id="179204" creationId="{2CF802B7-B888-4E79-B8D1-00C013798A9E}"/>
          </ac:spMkLst>
        </pc:spChg>
        <pc:spChg chg="mod">
          <ac:chgData name="Phillips,Anne (DFPS)" userId="d65aa159-25fb-4210-a3a8-233f6dc5cfd9" providerId="ADAL" clId="{3D3FC975-EB6D-4183-BD66-F0E4B4341CBB}" dt="2023-02-08T17:29:30.523" v="228" actId="13244"/>
          <ac:spMkLst>
            <pc:docMk/>
            <pc:sldMk cId="0" sldId="478"/>
            <ac:spMk id="179208" creationId="{1EA70D4C-26BD-44CF-AA67-7285555DBE0D}"/>
          </ac:spMkLst>
        </pc:spChg>
      </pc:sldChg>
      <pc:sldChg chg="delSp modSp mod">
        <pc:chgData name="Phillips,Anne (DFPS)" userId="d65aa159-25fb-4210-a3a8-233f6dc5cfd9" providerId="ADAL" clId="{3D3FC975-EB6D-4183-BD66-F0E4B4341CBB}" dt="2023-02-08T17:32:15.748" v="251" actId="13244"/>
        <pc:sldMkLst>
          <pc:docMk/>
          <pc:sldMk cId="0" sldId="481"/>
        </pc:sldMkLst>
        <pc:spChg chg="mod">
          <ac:chgData name="Phillips,Anne (DFPS)" userId="d65aa159-25fb-4210-a3a8-233f6dc5cfd9" providerId="ADAL" clId="{3D3FC975-EB6D-4183-BD66-F0E4B4341CBB}" dt="2023-02-07T21:52:05.736" v="60" actId="6549"/>
          <ac:spMkLst>
            <pc:docMk/>
            <pc:sldMk cId="0" sldId="481"/>
            <ac:spMk id="189442" creationId="{7A390AA3-B8C9-4782-A7F1-56EAB9539DA0}"/>
          </ac:spMkLst>
        </pc:spChg>
        <pc:spChg chg="mod">
          <ac:chgData name="Phillips,Anne (DFPS)" userId="d65aa159-25fb-4210-a3a8-233f6dc5cfd9" providerId="ADAL" clId="{3D3FC975-EB6D-4183-BD66-F0E4B4341CBB}" dt="2023-02-08T17:32:15.748" v="251" actId="13244"/>
          <ac:spMkLst>
            <pc:docMk/>
            <pc:sldMk cId="0" sldId="481"/>
            <ac:spMk id="189448" creationId="{BC9D7A5F-AB32-4208-9199-B8C262CF08EB}"/>
          </ac:spMkLst>
        </pc:spChg>
        <pc:spChg chg="del mod">
          <ac:chgData name="Phillips,Anne (DFPS)" userId="d65aa159-25fb-4210-a3a8-233f6dc5cfd9" providerId="ADAL" clId="{3D3FC975-EB6D-4183-BD66-F0E4B4341CBB}" dt="2023-02-07T21:54:42.686" v="67"/>
          <ac:spMkLst>
            <pc:docMk/>
            <pc:sldMk cId="0" sldId="481"/>
            <ac:spMk id="189449" creationId="{E90BE381-4304-4A77-8014-3BFC06220697}"/>
          </ac:spMkLst>
        </pc:spChg>
      </pc:sldChg>
      <pc:sldChg chg="modSp mod">
        <pc:chgData name="Phillips,Anne (DFPS)" userId="d65aa159-25fb-4210-a3a8-233f6dc5cfd9" providerId="ADAL" clId="{3D3FC975-EB6D-4183-BD66-F0E4B4341CBB}" dt="2023-02-08T15:28:41.576" v="82" actId="1036"/>
        <pc:sldMkLst>
          <pc:docMk/>
          <pc:sldMk cId="0" sldId="486"/>
        </pc:sldMkLst>
        <pc:spChg chg="mod">
          <ac:chgData name="Phillips,Anne (DFPS)" userId="d65aa159-25fb-4210-a3a8-233f6dc5cfd9" providerId="ADAL" clId="{3D3FC975-EB6D-4183-BD66-F0E4B4341CBB}" dt="2023-02-08T15:28:41.576" v="82" actId="1036"/>
          <ac:spMkLst>
            <pc:docMk/>
            <pc:sldMk cId="0" sldId="486"/>
            <ac:spMk id="17410" creationId="{15EB171C-1945-4B7D-B76D-0EE7F97979C4}"/>
          </ac:spMkLst>
        </pc:spChg>
      </pc:sldChg>
      <pc:sldChg chg="modSp mod">
        <pc:chgData name="Phillips,Anne (DFPS)" userId="d65aa159-25fb-4210-a3a8-233f6dc5cfd9" providerId="ADAL" clId="{3D3FC975-EB6D-4183-BD66-F0E4B4341CBB}" dt="2023-02-08T16:56:28.822" v="93" actId="13244"/>
        <pc:sldMkLst>
          <pc:docMk/>
          <pc:sldMk cId="0" sldId="487"/>
        </pc:sldMkLst>
        <pc:spChg chg="mod">
          <ac:chgData name="Phillips,Anne (DFPS)" userId="d65aa159-25fb-4210-a3a8-233f6dc5cfd9" providerId="ADAL" clId="{3D3FC975-EB6D-4183-BD66-F0E4B4341CBB}" dt="2023-02-07T21:45:32.106" v="5"/>
          <ac:spMkLst>
            <pc:docMk/>
            <pc:sldMk cId="0" sldId="487"/>
            <ac:spMk id="27650" creationId="{88427D6B-EC62-4141-B76A-8C3DDCD95DC9}"/>
          </ac:spMkLst>
        </pc:spChg>
        <pc:spChg chg="mod">
          <ac:chgData name="Phillips,Anne (DFPS)" userId="d65aa159-25fb-4210-a3a8-233f6dc5cfd9" providerId="ADAL" clId="{3D3FC975-EB6D-4183-BD66-F0E4B4341CBB}" dt="2023-02-08T16:56:28.822" v="93" actId="13244"/>
          <ac:spMkLst>
            <pc:docMk/>
            <pc:sldMk cId="0" sldId="487"/>
            <ac:spMk id="27654" creationId="{A51626B8-A7B8-4B3E-8671-2EC5C856D742}"/>
          </ac:spMkLst>
        </pc:spChg>
      </pc:sldChg>
      <pc:sldChg chg="modSp">
        <pc:chgData name="Phillips,Anne (DFPS)" userId="d65aa159-25fb-4210-a3a8-233f6dc5cfd9" providerId="ADAL" clId="{3D3FC975-EB6D-4183-BD66-F0E4B4341CBB}" dt="2023-02-08T16:57:31.687" v="96" actId="962"/>
        <pc:sldMkLst>
          <pc:docMk/>
          <pc:sldMk cId="0" sldId="488"/>
        </pc:sldMkLst>
        <pc:spChg chg="mod">
          <ac:chgData name="Phillips,Anne (DFPS)" userId="d65aa159-25fb-4210-a3a8-233f6dc5cfd9" providerId="ADAL" clId="{3D3FC975-EB6D-4183-BD66-F0E4B4341CBB}" dt="2023-02-08T16:57:22.034" v="95" actId="13244"/>
          <ac:spMkLst>
            <pc:docMk/>
            <pc:sldMk cId="0" sldId="488"/>
            <ac:spMk id="31751" creationId="{59F82F74-4672-47D9-8376-CBD109EE6B04}"/>
          </ac:spMkLst>
        </pc:spChg>
        <pc:picChg chg="mod">
          <ac:chgData name="Phillips,Anne (DFPS)" userId="d65aa159-25fb-4210-a3a8-233f6dc5cfd9" providerId="ADAL" clId="{3D3FC975-EB6D-4183-BD66-F0E4B4341CBB}" dt="2023-02-08T16:57:31.687" v="96" actId="962"/>
          <ac:picMkLst>
            <pc:docMk/>
            <pc:sldMk cId="0" sldId="488"/>
            <ac:picMk id="31750" creationId="{9F6A8D37-F1FB-4A7B-8B7B-441F8C08E584}"/>
          </ac:picMkLst>
        </pc:picChg>
      </pc:sldChg>
      <pc:sldChg chg="modSp mod">
        <pc:chgData name="Phillips,Anne (DFPS)" userId="d65aa159-25fb-4210-a3a8-233f6dc5cfd9" providerId="ADAL" clId="{3D3FC975-EB6D-4183-BD66-F0E4B4341CBB}" dt="2023-02-08T17:32:36.476" v="253" actId="20577"/>
        <pc:sldMkLst>
          <pc:docMk/>
          <pc:sldMk cId="0" sldId="489"/>
        </pc:sldMkLst>
        <pc:spChg chg="mod">
          <ac:chgData name="Phillips,Anne (DFPS)" userId="d65aa159-25fb-4210-a3a8-233f6dc5cfd9" providerId="ADAL" clId="{3D3FC975-EB6D-4183-BD66-F0E4B4341CBB}" dt="2023-02-08T17:32:36.476" v="253" actId="20577"/>
          <ac:spMkLst>
            <pc:docMk/>
            <pc:sldMk cId="0" sldId="489"/>
            <ac:spMk id="37890" creationId="{DE23978B-50FE-45BD-80CD-C0E48605680C}"/>
          </ac:spMkLst>
        </pc:spChg>
      </pc:sldChg>
      <pc:sldChg chg="modSp mod">
        <pc:chgData name="Phillips,Anne (DFPS)" userId="d65aa159-25fb-4210-a3a8-233f6dc5cfd9" providerId="ADAL" clId="{3D3FC975-EB6D-4183-BD66-F0E4B4341CBB}" dt="2023-02-07T21:45:41.643" v="7"/>
        <pc:sldMkLst>
          <pc:docMk/>
          <pc:sldMk cId="0" sldId="490"/>
        </pc:sldMkLst>
        <pc:spChg chg="mod">
          <ac:chgData name="Phillips,Anne (DFPS)" userId="d65aa159-25fb-4210-a3a8-233f6dc5cfd9" providerId="ADAL" clId="{3D3FC975-EB6D-4183-BD66-F0E4B4341CBB}" dt="2023-02-07T21:45:41.643" v="7"/>
          <ac:spMkLst>
            <pc:docMk/>
            <pc:sldMk cId="0" sldId="490"/>
            <ac:spMk id="44034" creationId="{0083B3AF-9211-4AFD-9784-480DBDAC847F}"/>
          </ac:spMkLst>
        </pc:spChg>
      </pc:sldChg>
      <pc:sldChg chg="modSp mod">
        <pc:chgData name="Phillips,Anne (DFPS)" userId="d65aa159-25fb-4210-a3a8-233f6dc5cfd9" providerId="ADAL" clId="{3D3FC975-EB6D-4183-BD66-F0E4B4341CBB}" dt="2023-02-08T17:34:06.908" v="270" actId="20577"/>
        <pc:sldMkLst>
          <pc:docMk/>
          <pc:sldMk cId="0" sldId="491"/>
        </pc:sldMkLst>
        <pc:spChg chg="mod">
          <ac:chgData name="Phillips,Anne (DFPS)" userId="d65aa159-25fb-4210-a3a8-233f6dc5cfd9" providerId="ADAL" clId="{3D3FC975-EB6D-4183-BD66-F0E4B4341CBB}" dt="2023-02-08T17:34:06.908" v="270" actId="20577"/>
          <ac:spMkLst>
            <pc:docMk/>
            <pc:sldMk cId="0" sldId="491"/>
            <ac:spMk id="48130" creationId="{E4E3F84B-BE45-4F2F-BF2B-B5F2E26323F6}"/>
          </ac:spMkLst>
        </pc:spChg>
      </pc:sldChg>
      <pc:sldChg chg="modSp mod">
        <pc:chgData name="Phillips,Anne (DFPS)" userId="d65aa159-25fb-4210-a3a8-233f6dc5cfd9" providerId="ADAL" clId="{3D3FC975-EB6D-4183-BD66-F0E4B4341CBB}" dt="2023-02-07T21:46:52.800" v="15"/>
        <pc:sldMkLst>
          <pc:docMk/>
          <pc:sldMk cId="0" sldId="494"/>
        </pc:sldMkLst>
        <pc:spChg chg="mod">
          <ac:chgData name="Phillips,Anne (DFPS)" userId="d65aa159-25fb-4210-a3a8-233f6dc5cfd9" providerId="ADAL" clId="{3D3FC975-EB6D-4183-BD66-F0E4B4341CBB}" dt="2023-02-07T21:46:52.800" v="15"/>
          <ac:spMkLst>
            <pc:docMk/>
            <pc:sldMk cId="0" sldId="494"/>
            <ac:spMk id="74754" creationId="{57F3002E-85E5-49A3-BEB8-6DE0C0393EC8}"/>
          </ac:spMkLst>
        </pc:spChg>
      </pc:sldChg>
      <pc:sldChg chg="modSp mod">
        <pc:chgData name="Phillips,Anne (DFPS)" userId="d65aa159-25fb-4210-a3a8-233f6dc5cfd9" providerId="ADAL" clId="{3D3FC975-EB6D-4183-BD66-F0E4B4341CBB}" dt="2023-02-07T21:49:36.048" v="47"/>
        <pc:sldMkLst>
          <pc:docMk/>
          <pc:sldMk cId="0" sldId="495"/>
        </pc:sldMkLst>
        <pc:spChg chg="mod">
          <ac:chgData name="Phillips,Anne (DFPS)" userId="d65aa159-25fb-4210-a3a8-233f6dc5cfd9" providerId="ADAL" clId="{3D3FC975-EB6D-4183-BD66-F0E4B4341CBB}" dt="2023-02-07T21:49:36.048" v="47"/>
          <ac:spMkLst>
            <pc:docMk/>
            <pc:sldMk cId="0" sldId="495"/>
            <ac:spMk id="95234" creationId="{F62B1BD5-E937-4A8E-9AB7-CE5EC3D92C36}"/>
          </ac:spMkLst>
        </pc:spChg>
      </pc:sldChg>
      <pc:sldChg chg="modSp mod">
        <pc:chgData name="Phillips,Anne (DFPS)" userId="d65aa159-25fb-4210-a3a8-233f6dc5cfd9" providerId="ADAL" clId="{3D3FC975-EB6D-4183-BD66-F0E4B4341CBB}" dt="2023-02-08T16:49:18.594" v="90" actId="13238"/>
        <pc:sldMkLst>
          <pc:docMk/>
          <pc:sldMk cId="0" sldId="502"/>
        </pc:sldMkLst>
        <pc:graphicFrameChg chg="modGraphic">
          <ac:chgData name="Phillips,Anne (DFPS)" userId="d65aa159-25fb-4210-a3a8-233f6dc5cfd9" providerId="ADAL" clId="{3D3FC975-EB6D-4183-BD66-F0E4B4341CBB}" dt="2023-02-08T16:49:18.594" v="90" actId="13238"/>
          <ac:graphicFrameMkLst>
            <pc:docMk/>
            <pc:sldMk cId="0" sldId="502"/>
            <ac:graphicFrameMk id="725216" creationId="{5763D96A-B500-426E-9A0A-E8ECDC320809}"/>
          </ac:graphicFrameMkLst>
        </pc:graphicFrameChg>
      </pc:sldChg>
      <pc:sldChg chg="modSp mod">
        <pc:chgData name="Phillips,Anne (DFPS)" userId="d65aa159-25fb-4210-a3a8-233f6dc5cfd9" providerId="ADAL" clId="{3D3FC975-EB6D-4183-BD66-F0E4B4341CBB}" dt="2023-02-07T21:49:48.600" v="49"/>
        <pc:sldMkLst>
          <pc:docMk/>
          <pc:sldMk cId="0" sldId="508"/>
        </pc:sldMkLst>
        <pc:spChg chg="mod">
          <ac:chgData name="Phillips,Anne (DFPS)" userId="d65aa159-25fb-4210-a3a8-233f6dc5cfd9" providerId="ADAL" clId="{3D3FC975-EB6D-4183-BD66-F0E4B4341CBB}" dt="2023-02-07T21:49:48.600" v="49"/>
          <ac:spMkLst>
            <pc:docMk/>
            <pc:sldMk cId="0" sldId="508"/>
            <ac:spMk id="105474" creationId="{2B2A4992-7680-4BE0-8A6C-CDEDDE5CD3EF}"/>
          </ac:spMkLst>
        </pc:spChg>
      </pc:sldChg>
      <pc:sldChg chg="modSp mod">
        <pc:chgData name="Phillips,Anne (DFPS)" userId="d65aa159-25fb-4210-a3a8-233f6dc5cfd9" providerId="ADAL" clId="{3D3FC975-EB6D-4183-BD66-F0E4B4341CBB}" dt="2023-02-07T21:48:48.792" v="40" actId="20577"/>
        <pc:sldMkLst>
          <pc:docMk/>
          <pc:sldMk cId="0" sldId="509"/>
        </pc:sldMkLst>
        <pc:spChg chg="mod">
          <ac:chgData name="Phillips,Anne (DFPS)" userId="d65aa159-25fb-4210-a3a8-233f6dc5cfd9" providerId="ADAL" clId="{3D3FC975-EB6D-4183-BD66-F0E4B4341CBB}" dt="2023-02-07T21:48:48.792" v="40" actId="20577"/>
          <ac:spMkLst>
            <pc:docMk/>
            <pc:sldMk cId="0" sldId="509"/>
            <ac:spMk id="19458" creationId="{07972D06-AD0E-4D43-8C20-4B7DF5DB4389}"/>
          </ac:spMkLst>
        </pc:spChg>
      </pc:sldChg>
      <pc:sldChg chg="modSp mod">
        <pc:chgData name="Phillips,Anne (DFPS)" userId="d65aa159-25fb-4210-a3a8-233f6dc5cfd9" providerId="ADAL" clId="{3D3FC975-EB6D-4183-BD66-F0E4B4341CBB}" dt="2023-02-07T21:49:16.879" v="45" actId="20577"/>
        <pc:sldMkLst>
          <pc:docMk/>
          <pc:sldMk cId="0" sldId="510"/>
        </pc:sldMkLst>
        <pc:spChg chg="mod">
          <ac:chgData name="Phillips,Anne (DFPS)" userId="d65aa159-25fb-4210-a3a8-233f6dc5cfd9" providerId="ADAL" clId="{3D3FC975-EB6D-4183-BD66-F0E4B4341CBB}" dt="2023-02-07T21:49:13.586" v="42" actId="20577"/>
          <ac:spMkLst>
            <pc:docMk/>
            <pc:sldMk cId="0" sldId="510"/>
            <ac:spMk id="84994" creationId="{97181A7B-A28C-4272-981C-DC6E6665F841}"/>
          </ac:spMkLst>
        </pc:spChg>
        <pc:spChg chg="mod">
          <ac:chgData name="Phillips,Anne (DFPS)" userId="d65aa159-25fb-4210-a3a8-233f6dc5cfd9" providerId="ADAL" clId="{3D3FC975-EB6D-4183-BD66-F0E4B4341CBB}" dt="2023-02-07T21:49:16.879" v="45" actId="20577"/>
          <ac:spMkLst>
            <pc:docMk/>
            <pc:sldMk cId="0" sldId="510"/>
            <ac:spMk id="84995" creationId="{E05298D2-EEDF-4A6F-B9EC-1920E0888034}"/>
          </ac:spMkLst>
        </pc:spChg>
      </pc:sldChg>
      <pc:sldChg chg="modSp mod">
        <pc:chgData name="Phillips,Anne (DFPS)" userId="d65aa159-25fb-4210-a3a8-233f6dc5cfd9" providerId="ADAL" clId="{3D3FC975-EB6D-4183-BD66-F0E4B4341CBB}" dt="2023-02-09T19:42:32.481" v="289" actId="13244"/>
        <pc:sldMkLst>
          <pc:docMk/>
          <pc:sldMk cId="0" sldId="512"/>
        </pc:sldMkLst>
        <pc:spChg chg="ord">
          <ac:chgData name="Phillips,Anne (DFPS)" userId="d65aa159-25fb-4210-a3a8-233f6dc5cfd9" providerId="ADAL" clId="{3D3FC975-EB6D-4183-BD66-F0E4B4341CBB}" dt="2023-02-09T19:42:32.481" v="289" actId="13244"/>
          <ac:spMkLst>
            <pc:docMk/>
            <pc:sldMk cId="0" sldId="512"/>
            <ac:spMk id="8" creationId="{061B7698-6B06-4253-8404-53E4E55240E6}"/>
          </ac:spMkLst>
        </pc:spChg>
        <pc:spChg chg="mod">
          <ac:chgData name="Phillips,Anne (DFPS)" userId="d65aa159-25fb-4210-a3a8-233f6dc5cfd9" providerId="ADAL" clId="{3D3FC975-EB6D-4183-BD66-F0E4B4341CBB}" dt="2023-02-09T19:41:43.867" v="276" actId="1036"/>
          <ac:spMkLst>
            <pc:docMk/>
            <pc:sldMk cId="0" sldId="512"/>
            <ac:spMk id="9218" creationId="{4E8B07FA-7595-41FC-9EFD-8579617C8CB5}"/>
          </ac:spMkLst>
        </pc:spChg>
        <pc:spChg chg="mod">
          <ac:chgData name="Phillips,Anne (DFPS)" userId="d65aa159-25fb-4210-a3a8-233f6dc5cfd9" providerId="ADAL" clId="{3D3FC975-EB6D-4183-BD66-F0E4B4341CBB}" dt="2023-02-09T19:42:08.980" v="287" actId="14100"/>
          <ac:spMkLst>
            <pc:docMk/>
            <pc:sldMk cId="0" sldId="512"/>
            <ac:spMk id="9219" creationId="{03F9297C-13DE-4154-AC17-5545CCBCB512}"/>
          </ac:spMkLst>
        </pc:spChg>
      </pc:sldChg>
      <pc:sldChg chg="modSp mod">
        <pc:chgData name="Phillips,Anne (DFPS)" userId="d65aa159-25fb-4210-a3a8-233f6dc5cfd9" providerId="ADAL" clId="{3D3FC975-EB6D-4183-BD66-F0E4B4341CBB}" dt="2023-02-07T21:45:57.363" v="9"/>
        <pc:sldMkLst>
          <pc:docMk/>
          <pc:sldMk cId="0" sldId="513"/>
        </pc:sldMkLst>
        <pc:spChg chg="mod">
          <ac:chgData name="Phillips,Anne (DFPS)" userId="d65aa159-25fb-4210-a3a8-233f6dc5cfd9" providerId="ADAL" clId="{3D3FC975-EB6D-4183-BD66-F0E4B4341CBB}" dt="2023-02-07T21:45:57.363" v="9"/>
          <ac:spMkLst>
            <pc:docMk/>
            <pc:sldMk cId="0" sldId="513"/>
            <ac:spMk id="35842" creationId="{D5DB5BE2-CDFB-48D2-A01E-7524ED8A5529}"/>
          </ac:spMkLst>
        </pc:spChg>
      </pc:sldChg>
      <pc:sldChg chg="modSp">
        <pc:chgData name="Phillips,Anne (DFPS)" userId="d65aa159-25fb-4210-a3a8-233f6dc5cfd9" providerId="ADAL" clId="{3D3FC975-EB6D-4183-BD66-F0E4B4341CBB}" dt="2023-02-08T17:02:18.086" v="109" actId="13244"/>
        <pc:sldMkLst>
          <pc:docMk/>
          <pc:sldMk cId="0" sldId="515"/>
        </pc:sldMkLst>
        <pc:spChg chg="mod">
          <ac:chgData name="Phillips,Anne (DFPS)" userId="d65aa159-25fb-4210-a3a8-233f6dc5cfd9" providerId="ADAL" clId="{3D3FC975-EB6D-4183-BD66-F0E4B4341CBB}" dt="2023-02-08T17:02:18.086" v="109" actId="13244"/>
          <ac:spMkLst>
            <pc:docMk/>
            <pc:sldMk cId="0" sldId="515"/>
            <ac:spMk id="68614" creationId="{E4C15B8B-EF4B-49A0-B5EC-828F258B6273}"/>
          </ac:spMkLst>
        </pc:spChg>
        <pc:spChg chg="mod">
          <ac:chgData name="Phillips,Anne (DFPS)" userId="d65aa159-25fb-4210-a3a8-233f6dc5cfd9" providerId="ADAL" clId="{3D3FC975-EB6D-4183-BD66-F0E4B4341CBB}" dt="2023-02-08T17:02:11.680" v="108" actId="14100"/>
          <ac:spMkLst>
            <pc:docMk/>
            <pc:sldMk cId="0" sldId="515"/>
            <ac:spMk id="705539" creationId="{EECFCB2C-7C67-4792-B295-6F4235FD4BD8}"/>
          </ac:spMkLst>
        </pc:spChg>
      </pc:sldChg>
      <pc:sldChg chg="modSp mod">
        <pc:chgData name="Phillips,Anne (DFPS)" userId="d65aa159-25fb-4210-a3a8-233f6dc5cfd9" providerId="ADAL" clId="{3D3FC975-EB6D-4183-BD66-F0E4B4341CBB}" dt="2023-02-08T17:04:16.900" v="122" actId="13244"/>
        <pc:sldMkLst>
          <pc:docMk/>
          <pc:sldMk cId="0" sldId="519"/>
        </pc:sldMkLst>
        <pc:spChg chg="mod">
          <ac:chgData name="Phillips,Anne (DFPS)" userId="d65aa159-25fb-4210-a3a8-233f6dc5cfd9" providerId="ADAL" clId="{3D3FC975-EB6D-4183-BD66-F0E4B4341CBB}" dt="2023-02-08T17:03:48.390" v="118" actId="14100"/>
          <ac:spMkLst>
            <pc:docMk/>
            <pc:sldMk cId="0" sldId="519"/>
            <ac:spMk id="2" creationId="{6B9C9B4E-EE10-4883-8DC6-7564F54A0B80}"/>
          </ac:spMkLst>
        </pc:spChg>
        <pc:spChg chg="mod">
          <ac:chgData name="Phillips,Anne (DFPS)" userId="d65aa159-25fb-4210-a3a8-233f6dc5cfd9" providerId="ADAL" clId="{3D3FC975-EB6D-4183-BD66-F0E4B4341CBB}" dt="2023-02-08T17:04:04.756" v="120" actId="14100"/>
          <ac:spMkLst>
            <pc:docMk/>
            <pc:sldMk cId="0" sldId="519"/>
            <ac:spMk id="3" creationId="{464C3A26-E2F5-4F45-9087-8F1A7B566B78}"/>
          </ac:spMkLst>
        </pc:spChg>
        <pc:spChg chg="mod">
          <ac:chgData name="Phillips,Anne (DFPS)" userId="d65aa159-25fb-4210-a3a8-233f6dc5cfd9" providerId="ADAL" clId="{3D3FC975-EB6D-4183-BD66-F0E4B4341CBB}" dt="2023-02-08T17:04:10.483" v="121" actId="14100"/>
          <ac:spMkLst>
            <pc:docMk/>
            <pc:sldMk cId="0" sldId="519"/>
            <ac:spMk id="6" creationId="{62042888-3A80-44AD-A3DA-5459266FD4D3}"/>
          </ac:spMkLst>
        </pc:spChg>
        <pc:spChg chg="mod ord">
          <ac:chgData name="Phillips,Anne (DFPS)" userId="d65aa159-25fb-4210-a3a8-233f6dc5cfd9" providerId="ADAL" clId="{3D3FC975-EB6D-4183-BD66-F0E4B4341CBB}" dt="2023-02-08T17:03:57.089" v="119" actId="14100"/>
          <ac:spMkLst>
            <pc:docMk/>
            <pc:sldMk cId="0" sldId="519"/>
            <ac:spMk id="7" creationId="{63AF699D-3192-488D-835A-7A2115B148C5}"/>
          </ac:spMkLst>
        </pc:spChg>
        <pc:spChg chg="mod">
          <ac:chgData name="Phillips,Anne (DFPS)" userId="d65aa159-25fb-4210-a3a8-233f6dc5cfd9" providerId="ADAL" clId="{3D3FC975-EB6D-4183-BD66-F0E4B4341CBB}" dt="2023-02-08T17:04:16.900" v="122" actId="13244"/>
          <ac:spMkLst>
            <pc:docMk/>
            <pc:sldMk cId="0" sldId="519"/>
            <ac:spMk id="89095" creationId="{D9E0EA5D-8C66-4F17-B773-AF7A00541E06}"/>
          </ac:spMkLst>
        </pc:spChg>
      </pc:sldChg>
      <pc:sldChg chg="modSp">
        <pc:chgData name="Phillips,Anne (DFPS)" userId="d65aa159-25fb-4210-a3a8-233f6dc5cfd9" providerId="ADAL" clId="{3D3FC975-EB6D-4183-BD66-F0E4B4341CBB}" dt="2023-02-08T17:05:08.037" v="126" actId="14100"/>
        <pc:sldMkLst>
          <pc:docMk/>
          <pc:sldMk cId="0" sldId="520"/>
        </pc:sldMkLst>
        <pc:spChg chg="mod">
          <ac:chgData name="Phillips,Anne (DFPS)" userId="d65aa159-25fb-4210-a3a8-233f6dc5cfd9" providerId="ADAL" clId="{3D3FC975-EB6D-4183-BD66-F0E4B4341CBB}" dt="2023-02-08T17:04:47.452" v="123" actId="14100"/>
          <ac:spMkLst>
            <pc:docMk/>
            <pc:sldMk cId="0" sldId="520"/>
            <ac:spMk id="2" creationId="{4DD10B2C-B4BC-4165-BA6C-688C86198D9A}"/>
          </ac:spMkLst>
        </pc:spChg>
        <pc:spChg chg="mod">
          <ac:chgData name="Phillips,Anne (DFPS)" userId="d65aa159-25fb-4210-a3a8-233f6dc5cfd9" providerId="ADAL" clId="{3D3FC975-EB6D-4183-BD66-F0E4B4341CBB}" dt="2023-02-08T17:04:55.460" v="124" actId="14100"/>
          <ac:spMkLst>
            <pc:docMk/>
            <pc:sldMk cId="0" sldId="520"/>
            <ac:spMk id="3" creationId="{D226676C-5F49-4ADA-985F-85E8A06F69E2}"/>
          </ac:spMkLst>
        </pc:spChg>
        <pc:spChg chg="mod">
          <ac:chgData name="Phillips,Anne (DFPS)" userId="d65aa159-25fb-4210-a3a8-233f6dc5cfd9" providerId="ADAL" clId="{3D3FC975-EB6D-4183-BD66-F0E4B4341CBB}" dt="2023-02-08T17:05:08.037" v="126" actId="14100"/>
          <ac:spMkLst>
            <pc:docMk/>
            <pc:sldMk cId="0" sldId="520"/>
            <ac:spMk id="91140" creationId="{627A9AAB-1ABF-4248-B7E7-125EFC068A2F}"/>
          </ac:spMkLst>
        </pc:spChg>
        <pc:spChg chg="mod">
          <ac:chgData name="Phillips,Anne (DFPS)" userId="d65aa159-25fb-4210-a3a8-233f6dc5cfd9" providerId="ADAL" clId="{3D3FC975-EB6D-4183-BD66-F0E4B4341CBB}" dt="2023-02-08T17:04:59.906" v="125" actId="13244"/>
          <ac:spMkLst>
            <pc:docMk/>
            <pc:sldMk cId="0" sldId="520"/>
            <ac:spMk id="91141" creationId="{D9F09F37-ED5D-46F5-A262-15B794863A2C}"/>
          </ac:spMkLst>
        </pc:spChg>
      </pc:sldChg>
      <pc:sldChg chg="modSp mod">
        <pc:chgData name="Phillips,Anne (DFPS)" userId="d65aa159-25fb-4210-a3a8-233f6dc5cfd9" providerId="ADAL" clId="{3D3FC975-EB6D-4183-BD66-F0E4B4341CBB}" dt="2023-02-08T16:54:34.939" v="92" actId="962"/>
        <pc:sldMkLst>
          <pc:docMk/>
          <pc:sldMk cId="0" sldId="522"/>
        </pc:sldMkLst>
        <pc:picChg chg="mod">
          <ac:chgData name="Phillips,Anne (DFPS)" userId="d65aa159-25fb-4210-a3a8-233f6dc5cfd9" providerId="ADAL" clId="{3D3FC975-EB6D-4183-BD66-F0E4B4341CBB}" dt="2023-02-08T16:54:34.939" v="92" actId="962"/>
          <ac:picMkLst>
            <pc:docMk/>
            <pc:sldMk cId="0" sldId="522"/>
            <ac:picMk id="5" creationId="{D145691B-6B79-4C32-AD6F-2E8EF0591873}"/>
          </ac:picMkLst>
        </pc:picChg>
      </pc:sldChg>
      <pc:sldChg chg="modSp mod">
        <pc:chgData name="Phillips,Anne (DFPS)" userId="d65aa159-25fb-4210-a3a8-233f6dc5cfd9" providerId="ADAL" clId="{3D3FC975-EB6D-4183-BD66-F0E4B4341CBB}" dt="2023-02-08T17:34:12.927" v="272" actId="20577"/>
        <pc:sldMkLst>
          <pc:docMk/>
          <pc:sldMk cId="0" sldId="527"/>
        </pc:sldMkLst>
        <pc:spChg chg="mod">
          <ac:chgData name="Phillips,Anne (DFPS)" userId="d65aa159-25fb-4210-a3a8-233f6dc5cfd9" providerId="ADAL" clId="{3D3FC975-EB6D-4183-BD66-F0E4B4341CBB}" dt="2023-02-08T17:34:12.927" v="272" actId="20577"/>
          <ac:spMkLst>
            <pc:docMk/>
            <pc:sldMk cId="0" sldId="527"/>
            <ac:spMk id="50178" creationId="{EE5570B6-5478-4507-8864-E38F6C7E21CF}"/>
          </ac:spMkLst>
        </pc:spChg>
        <pc:picChg chg="mod">
          <ac:chgData name="Phillips,Anne (DFPS)" userId="d65aa159-25fb-4210-a3a8-233f6dc5cfd9" providerId="ADAL" clId="{3D3FC975-EB6D-4183-BD66-F0E4B4341CBB}" dt="2023-02-08T16:58:24.968" v="99" actId="13244"/>
          <ac:picMkLst>
            <pc:docMk/>
            <pc:sldMk cId="0" sldId="527"/>
            <ac:picMk id="50183" creationId="{8C1D2C3F-043B-45B5-98C2-7E7669F62EFE}"/>
          </ac:picMkLst>
        </pc:picChg>
      </pc:sldChg>
      <pc:sldChg chg="modSp mod">
        <pc:chgData name="Phillips,Anne (DFPS)" userId="d65aa159-25fb-4210-a3a8-233f6dc5cfd9" providerId="ADAL" clId="{3D3FC975-EB6D-4183-BD66-F0E4B4341CBB}" dt="2023-02-08T17:07:48.462" v="142" actId="14100"/>
        <pc:sldMkLst>
          <pc:docMk/>
          <pc:sldMk cId="0" sldId="530"/>
        </pc:sldMkLst>
        <pc:spChg chg="mod">
          <ac:chgData name="Phillips,Anne (DFPS)" userId="d65aa159-25fb-4210-a3a8-233f6dc5cfd9" providerId="ADAL" clId="{3D3FC975-EB6D-4183-BD66-F0E4B4341CBB}" dt="2023-02-08T17:06:48.666" v="137" actId="14100"/>
          <ac:spMkLst>
            <pc:docMk/>
            <pc:sldMk cId="0" sldId="530"/>
            <ac:spMk id="3" creationId="{61230B27-2901-464E-B887-738EB70069DC}"/>
          </ac:spMkLst>
        </pc:spChg>
        <pc:spChg chg="mod ord">
          <ac:chgData name="Phillips,Anne (DFPS)" userId="d65aa159-25fb-4210-a3a8-233f6dc5cfd9" providerId="ADAL" clId="{3D3FC975-EB6D-4183-BD66-F0E4B4341CBB}" dt="2023-02-08T17:07:48.462" v="142" actId="14100"/>
          <ac:spMkLst>
            <pc:docMk/>
            <pc:sldMk cId="0" sldId="530"/>
            <ac:spMk id="7" creationId="{555917A7-EC2B-489E-898D-4F4310EC2D64}"/>
          </ac:spMkLst>
        </pc:spChg>
        <pc:spChg chg="mod ord">
          <ac:chgData name="Phillips,Anne (DFPS)" userId="d65aa159-25fb-4210-a3a8-233f6dc5cfd9" providerId="ADAL" clId="{3D3FC975-EB6D-4183-BD66-F0E4B4341CBB}" dt="2023-02-08T17:07:01.108" v="138" actId="13244"/>
          <ac:spMkLst>
            <pc:docMk/>
            <pc:sldMk cId="0" sldId="530"/>
            <ac:spMk id="8" creationId="{A5DA51F9-4657-43C3-9610-FBC9A17C4469}"/>
          </ac:spMkLst>
        </pc:spChg>
        <pc:spChg chg="mod">
          <ac:chgData name="Phillips,Anne (DFPS)" userId="d65aa159-25fb-4210-a3a8-233f6dc5cfd9" providerId="ADAL" clId="{3D3FC975-EB6D-4183-BD66-F0E4B4341CBB}" dt="2023-02-08T17:07:20.137" v="140" actId="14100"/>
          <ac:spMkLst>
            <pc:docMk/>
            <pc:sldMk cId="0" sldId="530"/>
            <ac:spMk id="119812" creationId="{EB0936F9-EFCB-4893-99A7-EF2DF582269C}"/>
          </ac:spMkLst>
        </pc:spChg>
        <pc:spChg chg="mod">
          <ac:chgData name="Phillips,Anne (DFPS)" userId="d65aa159-25fb-4210-a3a8-233f6dc5cfd9" providerId="ADAL" clId="{3D3FC975-EB6D-4183-BD66-F0E4B4341CBB}" dt="2023-02-08T17:07:11.046" v="139" actId="13244"/>
          <ac:spMkLst>
            <pc:docMk/>
            <pc:sldMk cId="0" sldId="530"/>
            <ac:spMk id="119815" creationId="{EADDE76E-ACFB-463C-A2BF-54C50D700EC0}"/>
          </ac:spMkLst>
        </pc:spChg>
      </pc:sldChg>
      <pc:sldChg chg="modSp">
        <pc:chgData name="Phillips,Anne (DFPS)" userId="d65aa159-25fb-4210-a3a8-233f6dc5cfd9" providerId="ADAL" clId="{3D3FC975-EB6D-4183-BD66-F0E4B4341CBB}" dt="2023-02-08T17:01:54.288" v="107" actId="13244"/>
        <pc:sldMkLst>
          <pc:docMk/>
          <pc:sldMk cId="0" sldId="533"/>
        </pc:sldMkLst>
        <pc:spChg chg="mod">
          <ac:chgData name="Phillips,Anne (DFPS)" userId="d65aa159-25fb-4210-a3a8-233f6dc5cfd9" providerId="ADAL" clId="{3D3FC975-EB6D-4183-BD66-F0E4B4341CBB}" dt="2023-02-08T17:01:54.288" v="107" actId="13244"/>
          <ac:spMkLst>
            <pc:docMk/>
            <pc:sldMk cId="0" sldId="533"/>
            <ac:spMk id="66566" creationId="{A97438D6-18C5-42FB-BDD2-75EDEACA0F04}"/>
          </ac:spMkLst>
        </pc:spChg>
      </pc:sldChg>
      <pc:sldChg chg="modSp mod">
        <pc:chgData name="Phillips,Anne (DFPS)" userId="d65aa159-25fb-4210-a3a8-233f6dc5cfd9" providerId="ADAL" clId="{3D3FC975-EB6D-4183-BD66-F0E4B4341CBB}" dt="2023-02-08T17:01:33.814" v="106" actId="14100"/>
        <pc:sldMkLst>
          <pc:docMk/>
          <pc:sldMk cId="0" sldId="535"/>
        </pc:sldMkLst>
        <pc:spChg chg="mod">
          <ac:chgData name="Phillips,Anne (DFPS)" userId="d65aa159-25fb-4210-a3a8-233f6dc5cfd9" providerId="ADAL" clId="{3D3FC975-EB6D-4183-BD66-F0E4B4341CBB}" dt="2023-02-08T17:01:33.814" v="106" actId="14100"/>
          <ac:spMkLst>
            <pc:docMk/>
            <pc:sldMk cId="0" sldId="535"/>
            <ac:spMk id="26630" creationId="{FF93BEB3-D35C-4716-939B-5C839F4A7723}"/>
          </ac:spMkLst>
        </pc:spChg>
        <pc:picChg chg="mod ord">
          <ac:chgData name="Phillips,Anne (DFPS)" userId="d65aa159-25fb-4210-a3a8-233f6dc5cfd9" providerId="ADAL" clId="{3D3FC975-EB6D-4183-BD66-F0E4B4341CBB}" dt="2023-02-08T17:01:18.162" v="105" actId="13244"/>
          <ac:picMkLst>
            <pc:docMk/>
            <pc:sldMk cId="0" sldId="535"/>
            <ac:picMk id="197636" creationId="{455DED97-8F86-45D2-888E-227B703D40B3}"/>
          </ac:picMkLst>
        </pc:picChg>
      </pc:sldChg>
      <pc:sldChg chg="modSp mod">
        <pc:chgData name="Phillips,Anne (DFPS)" userId="d65aa159-25fb-4210-a3a8-233f6dc5cfd9" providerId="ADAL" clId="{3D3FC975-EB6D-4183-BD66-F0E4B4341CBB}" dt="2023-02-08T19:14:49.559" v="275" actId="5793"/>
        <pc:sldMkLst>
          <pc:docMk/>
          <pc:sldMk cId="0" sldId="536"/>
        </pc:sldMkLst>
        <pc:spChg chg="mod">
          <ac:chgData name="Phillips,Anne (DFPS)" userId="d65aa159-25fb-4210-a3a8-233f6dc5cfd9" providerId="ADAL" clId="{3D3FC975-EB6D-4183-BD66-F0E4B4341CBB}" dt="2023-02-08T19:14:49.559" v="275" actId="5793"/>
          <ac:spMkLst>
            <pc:docMk/>
            <pc:sldMk cId="0" sldId="536"/>
            <ac:spMk id="30726" creationId="{D7C8EFB6-18BC-474E-89C3-8B3A35D89321}"/>
          </ac:spMkLst>
        </pc:spChg>
        <pc:spChg chg="mod">
          <ac:chgData name="Phillips,Anne (DFPS)" userId="d65aa159-25fb-4210-a3a8-233f6dc5cfd9" providerId="ADAL" clId="{3D3FC975-EB6D-4183-BD66-F0E4B4341CBB}" dt="2023-02-08T17:33:47.199" v="268" actId="20577"/>
          <ac:spMkLst>
            <pc:docMk/>
            <pc:sldMk cId="0" sldId="536"/>
            <ac:spMk id="62466" creationId="{DD76B50A-6459-4DD7-B8F8-B05522D6AE80}"/>
          </ac:spMkLst>
        </pc:spChg>
      </pc:sldChg>
      <pc:sldChg chg="modSp mod">
        <pc:chgData name="Phillips,Anne (DFPS)" userId="d65aa159-25fb-4210-a3a8-233f6dc5cfd9" providerId="ADAL" clId="{3D3FC975-EB6D-4183-BD66-F0E4B4341CBB}" dt="2023-02-08T17:33:40.235" v="262" actId="20577"/>
        <pc:sldMkLst>
          <pc:docMk/>
          <pc:sldMk cId="0" sldId="537"/>
        </pc:sldMkLst>
        <pc:spChg chg="mod">
          <ac:chgData name="Phillips,Anne (DFPS)" userId="d65aa159-25fb-4210-a3a8-233f6dc5cfd9" providerId="ADAL" clId="{3D3FC975-EB6D-4183-BD66-F0E4B4341CBB}" dt="2023-02-08T17:33:40.235" v="262" actId="20577"/>
          <ac:spMkLst>
            <pc:docMk/>
            <pc:sldMk cId="0" sldId="537"/>
            <ac:spMk id="64514" creationId="{8FEE087E-CC39-4C83-8F26-299518756694}"/>
          </ac:spMkLst>
        </pc:spChg>
      </pc:sldChg>
      <pc:sldChg chg="modSp add del">
        <pc:chgData name="Phillips,Anne (DFPS)" userId="d65aa159-25fb-4210-a3a8-233f6dc5cfd9" providerId="ADAL" clId="{3D3FC975-EB6D-4183-BD66-F0E4B4341CBB}" dt="2023-02-07T21:53:10.842" v="65"/>
        <pc:sldMkLst>
          <pc:docMk/>
          <pc:sldMk cId="522515866" sldId="540"/>
        </pc:sldMkLst>
        <pc:spChg chg="mod">
          <ac:chgData name="Phillips,Anne (DFPS)" userId="d65aa159-25fb-4210-a3a8-233f6dc5cfd9" providerId="ADAL" clId="{3D3FC975-EB6D-4183-BD66-F0E4B4341CBB}" dt="2023-02-07T21:53:05" v="64"/>
          <ac:spMkLst>
            <pc:docMk/>
            <pc:sldMk cId="522515866" sldId="540"/>
            <ac:spMk id="2" creationId="{966D5C6E-C602-4E2B-840E-4C1A2ECAF4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16C7B1C-5951-4087-870C-E9BFAEABC76C}"/>
              </a:ext>
            </a:extLst>
          </p:cNvPr>
          <p:cNvSpPr>
            <a:spLocks noGrp="1" noChangeArrowheads="1"/>
          </p:cNvSpPr>
          <p:nvPr>
            <p:ph type="hdr" sz="quarter"/>
          </p:nvPr>
        </p:nvSpPr>
        <p:spPr bwMode="auto">
          <a:xfrm>
            <a:off x="0" y="0"/>
            <a:ext cx="3005138" cy="460375"/>
          </a:xfrm>
          <a:prstGeom prst="rect">
            <a:avLst/>
          </a:prstGeom>
          <a:noFill/>
          <a:ln>
            <a:noFill/>
          </a:ln>
          <a:effectLst/>
        </p:spPr>
        <p:txBody>
          <a:bodyPr vert="horz" wrap="square" lIns="92307" tIns="46153" rIns="92307" bIns="46153"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a:extLst>
              <a:ext uri="{FF2B5EF4-FFF2-40B4-BE49-F238E27FC236}">
                <a16:creationId xmlns:a16="http://schemas.microsoft.com/office/drawing/2014/main" id="{D3FA3EA0-A6B4-4B3C-99AD-8D75578CC767}"/>
              </a:ext>
            </a:extLst>
          </p:cNvPr>
          <p:cNvSpPr>
            <a:spLocks noGrp="1" noChangeArrowheads="1"/>
          </p:cNvSpPr>
          <p:nvPr>
            <p:ph type="dt" sz="quarter" idx="1"/>
          </p:nvPr>
        </p:nvSpPr>
        <p:spPr bwMode="auto">
          <a:xfrm>
            <a:off x="3929063" y="0"/>
            <a:ext cx="3005137" cy="460375"/>
          </a:xfrm>
          <a:prstGeom prst="rect">
            <a:avLst/>
          </a:prstGeom>
          <a:noFill/>
          <a:ln>
            <a:noFill/>
          </a:ln>
          <a:effectLst/>
        </p:spPr>
        <p:txBody>
          <a:bodyPr vert="horz" wrap="square" lIns="92307" tIns="46153" rIns="92307" bIns="46153" numCol="1" anchor="t" anchorCtr="0" compatLnSpc="1">
            <a:prstTxWarp prst="textNoShape">
              <a:avLst/>
            </a:prstTxWarp>
          </a:bodyPr>
          <a:lstStyle>
            <a:lvl1pPr algn="r">
              <a:defRPr sz="1200">
                <a:latin typeface="Times New Roman" pitchFamily="18" charset="0"/>
              </a:defRPr>
            </a:lvl1pPr>
          </a:lstStyle>
          <a:p>
            <a:pPr>
              <a:defRPr/>
            </a:pPr>
            <a:fld id="{0CC195E3-B15F-4DCB-ADCD-8239ABBC75CC}" type="datetime1">
              <a:rPr lang="en-US"/>
              <a:pPr>
                <a:defRPr/>
              </a:pPr>
              <a:t>2/23/2023</a:t>
            </a:fld>
            <a:endParaRPr lang="en-US"/>
          </a:p>
        </p:txBody>
      </p:sp>
      <p:sp>
        <p:nvSpPr>
          <p:cNvPr id="15364" name="Rectangle 4">
            <a:extLst>
              <a:ext uri="{FF2B5EF4-FFF2-40B4-BE49-F238E27FC236}">
                <a16:creationId xmlns:a16="http://schemas.microsoft.com/office/drawing/2014/main" id="{C1385AFE-B58B-45DC-A674-AC23A12BD09F}"/>
              </a:ext>
            </a:extLst>
          </p:cNvPr>
          <p:cNvSpPr>
            <a:spLocks noGrp="1" noChangeArrowheads="1"/>
          </p:cNvSpPr>
          <p:nvPr>
            <p:ph type="ftr" sz="quarter" idx="2"/>
          </p:nvPr>
        </p:nvSpPr>
        <p:spPr bwMode="auto">
          <a:xfrm>
            <a:off x="0" y="8759825"/>
            <a:ext cx="3005138" cy="460375"/>
          </a:xfrm>
          <a:prstGeom prst="rect">
            <a:avLst/>
          </a:prstGeom>
          <a:noFill/>
          <a:ln>
            <a:noFill/>
          </a:ln>
          <a:effectLst/>
        </p:spPr>
        <p:txBody>
          <a:bodyPr vert="horz" wrap="square" lIns="92307" tIns="46153" rIns="92307" bIns="46153" numCol="1" anchor="b" anchorCtr="0" compatLnSpc="1">
            <a:prstTxWarp prst="textNoShape">
              <a:avLst/>
            </a:prstTxWarp>
          </a:bodyPr>
          <a:lstStyle>
            <a:lvl1pPr>
              <a:defRPr sz="1200">
                <a:latin typeface="Times New Roman" pitchFamily="18" charset="0"/>
              </a:defRPr>
            </a:lvl1pPr>
          </a:lstStyle>
          <a:p>
            <a:pPr>
              <a:defRPr/>
            </a:pPr>
            <a:r>
              <a:rPr lang="en-US"/>
              <a:t>Psychotropic Medications</a:t>
            </a:r>
          </a:p>
        </p:txBody>
      </p:sp>
      <p:sp>
        <p:nvSpPr>
          <p:cNvPr id="15365" name="Rectangle 5">
            <a:extLst>
              <a:ext uri="{FF2B5EF4-FFF2-40B4-BE49-F238E27FC236}">
                <a16:creationId xmlns:a16="http://schemas.microsoft.com/office/drawing/2014/main" id="{259A277F-1089-4B1E-BD0E-EF1D9157BA35}"/>
              </a:ext>
            </a:extLst>
          </p:cNvPr>
          <p:cNvSpPr>
            <a:spLocks noGrp="1" noChangeArrowheads="1"/>
          </p:cNvSpPr>
          <p:nvPr>
            <p:ph type="sldNum" sz="quarter" idx="3"/>
          </p:nvPr>
        </p:nvSpPr>
        <p:spPr bwMode="auto">
          <a:xfrm>
            <a:off x="3929063" y="8759825"/>
            <a:ext cx="3005137" cy="460375"/>
          </a:xfrm>
          <a:prstGeom prst="rect">
            <a:avLst/>
          </a:prstGeom>
          <a:noFill/>
          <a:ln>
            <a:noFill/>
          </a:ln>
          <a:effectLst/>
        </p:spPr>
        <p:txBody>
          <a:bodyPr vert="horz" wrap="square" lIns="92307" tIns="46153" rIns="92307" bIns="46153"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452C1E2F-14CC-49F2-AB69-CA2EF1880C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26C19E9D-F91B-4E10-9FEE-4B83CDF2D72B}"/>
              </a:ext>
            </a:extLst>
          </p:cNvPr>
          <p:cNvSpPr>
            <a:spLocks noGrp="1" noChangeArrowheads="1"/>
          </p:cNvSpPr>
          <p:nvPr>
            <p:ph type="hdr" sz="quarter"/>
          </p:nvPr>
        </p:nvSpPr>
        <p:spPr bwMode="auto">
          <a:xfrm>
            <a:off x="0" y="0"/>
            <a:ext cx="3005138" cy="460375"/>
          </a:xfrm>
          <a:prstGeom prst="rect">
            <a:avLst/>
          </a:prstGeom>
          <a:noFill/>
          <a:ln>
            <a:noFill/>
          </a:ln>
          <a:effectLst/>
        </p:spPr>
        <p:txBody>
          <a:bodyPr vert="horz" wrap="square" lIns="92307" tIns="46153" rIns="92307" bIns="46153"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1027">
            <a:extLst>
              <a:ext uri="{FF2B5EF4-FFF2-40B4-BE49-F238E27FC236}">
                <a16:creationId xmlns:a16="http://schemas.microsoft.com/office/drawing/2014/main" id="{163CA944-2815-42AB-B18D-31E6ED0B1966}"/>
              </a:ext>
            </a:extLst>
          </p:cNvPr>
          <p:cNvSpPr>
            <a:spLocks noGrp="1" noChangeArrowheads="1"/>
          </p:cNvSpPr>
          <p:nvPr>
            <p:ph type="dt" idx="1"/>
          </p:nvPr>
        </p:nvSpPr>
        <p:spPr bwMode="auto">
          <a:xfrm>
            <a:off x="3929063" y="0"/>
            <a:ext cx="3005137" cy="460375"/>
          </a:xfrm>
          <a:prstGeom prst="rect">
            <a:avLst/>
          </a:prstGeom>
          <a:noFill/>
          <a:ln>
            <a:noFill/>
          </a:ln>
          <a:effectLst/>
        </p:spPr>
        <p:txBody>
          <a:bodyPr vert="horz" wrap="square" lIns="92307" tIns="46153" rIns="92307" bIns="46153" numCol="1" anchor="t" anchorCtr="0" compatLnSpc="1">
            <a:prstTxWarp prst="textNoShape">
              <a:avLst/>
            </a:prstTxWarp>
          </a:bodyPr>
          <a:lstStyle>
            <a:lvl1pPr algn="r">
              <a:defRPr sz="1200">
                <a:latin typeface="Times New Roman" pitchFamily="18" charset="0"/>
              </a:defRPr>
            </a:lvl1pPr>
          </a:lstStyle>
          <a:p>
            <a:pPr>
              <a:defRPr/>
            </a:pPr>
            <a:fld id="{88F94AD2-CFF0-4966-8B2D-82CF473666B0}" type="datetime1">
              <a:rPr lang="en-US"/>
              <a:pPr>
                <a:defRPr/>
              </a:pPr>
              <a:t>2/23/2023</a:t>
            </a:fld>
            <a:endParaRPr lang="en-US"/>
          </a:p>
        </p:txBody>
      </p:sp>
      <p:sp>
        <p:nvSpPr>
          <p:cNvPr id="3076" name="Rectangle 1028">
            <a:extLst>
              <a:ext uri="{FF2B5EF4-FFF2-40B4-BE49-F238E27FC236}">
                <a16:creationId xmlns:a16="http://schemas.microsoft.com/office/drawing/2014/main" id="{0AABB1F9-0C7D-431D-891F-11E8934A064F}"/>
              </a:ext>
            </a:extLst>
          </p:cNvPr>
          <p:cNvSpPr>
            <a:spLocks noGrp="1" noRot="1" noChangeAspect="1" noChangeArrowheads="1" noTextEdit="1"/>
          </p:cNvSpPr>
          <p:nvPr>
            <p:ph type="sldImg" idx="2"/>
          </p:nvPr>
        </p:nvSpPr>
        <p:spPr bwMode="auto">
          <a:xfrm>
            <a:off x="1163638" y="692150"/>
            <a:ext cx="4608512"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1029">
            <a:extLst>
              <a:ext uri="{FF2B5EF4-FFF2-40B4-BE49-F238E27FC236}">
                <a16:creationId xmlns:a16="http://schemas.microsoft.com/office/drawing/2014/main" id="{DC7355BD-ACD1-4299-BEFE-914C139A8122}"/>
              </a:ext>
            </a:extLst>
          </p:cNvPr>
          <p:cNvSpPr>
            <a:spLocks noGrp="1" noChangeArrowheads="1"/>
          </p:cNvSpPr>
          <p:nvPr>
            <p:ph type="body" sz="quarter" idx="3"/>
          </p:nvPr>
        </p:nvSpPr>
        <p:spPr bwMode="auto">
          <a:xfrm>
            <a:off x="925513" y="4378325"/>
            <a:ext cx="5083175" cy="4149725"/>
          </a:xfrm>
          <a:prstGeom prst="rect">
            <a:avLst/>
          </a:prstGeom>
          <a:noFill/>
          <a:ln>
            <a:noFill/>
          </a:ln>
          <a:effectLst/>
        </p:spPr>
        <p:txBody>
          <a:bodyPr vert="horz" wrap="square" lIns="92307" tIns="46153" rIns="92307" bIns="461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1030">
            <a:extLst>
              <a:ext uri="{FF2B5EF4-FFF2-40B4-BE49-F238E27FC236}">
                <a16:creationId xmlns:a16="http://schemas.microsoft.com/office/drawing/2014/main" id="{36F6BE18-680C-42FC-BB39-7F11072975AA}"/>
              </a:ext>
            </a:extLst>
          </p:cNvPr>
          <p:cNvSpPr>
            <a:spLocks noGrp="1" noChangeArrowheads="1"/>
          </p:cNvSpPr>
          <p:nvPr>
            <p:ph type="ftr" sz="quarter" idx="4"/>
          </p:nvPr>
        </p:nvSpPr>
        <p:spPr bwMode="auto">
          <a:xfrm>
            <a:off x="0" y="8759825"/>
            <a:ext cx="3005138" cy="460375"/>
          </a:xfrm>
          <a:prstGeom prst="rect">
            <a:avLst/>
          </a:prstGeom>
          <a:noFill/>
          <a:ln>
            <a:noFill/>
          </a:ln>
          <a:effectLst/>
        </p:spPr>
        <p:txBody>
          <a:bodyPr vert="horz" wrap="square" lIns="92307" tIns="46153" rIns="92307" bIns="46153"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5" name="Rectangle 1031">
            <a:extLst>
              <a:ext uri="{FF2B5EF4-FFF2-40B4-BE49-F238E27FC236}">
                <a16:creationId xmlns:a16="http://schemas.microsoft.com/office/drawing/2014/main" id="{DC2676C1-3EEC-4831-8357-C8161A1A2DF3}"/>
              </a:ext>
            </a:extLst>
          </p:cNvPr>
          <p:cNvSpPr>
            <a:spLocks noGrp="1" noChangeArrowheads="1"/>
          </p:cNvSpPr>
          <p:nvPr>
            <p:ph type="sldNum" sz="quarter" idx="5"/>
          </p:nvPr>
        </p:nvSpPr>
        <p:spPr bwMode="auto">
          <a:xfrm>
            <a:off x="3929063" y="8759825"/>
            <a:ext cx="3005137" cy="460375"/>
          </a:xfrm>
          <a:prstGeom prst="rect">
            <a:avLst/>
          </a:prstGeom>
          <a:noFill/>
          <a:ln>
            <a:noFill/>
          </a:ln>
          <a:effectLst/>
        </p:spPr>
        <p:txBody>
          <a:bodyPr vert="horz" wrap="square" lIns="92307" tIns="46153" rIns="92307" bIns="46153"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A314CFE2-F72C-434F-ABBD-D4962B913F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a:extLst>
              <a:ext uri="{FF2B5EF4-FFF2-40B4-BE49-F238E27FC236}">
                <a16:creationId xmlns:a16="http://schemas.microsoft.com/office/drawing/2014/main" id="{87D44002-43FF-4A88-85DC-58C7CD5DFBA5}"/>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6F127A-06D2-40D1-B8C6-DCAC84A493B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147" name="Rectangle 1031">
            <a:extLst>
              <a:ext uri="{FF2B5EF4-FFF2-40B4-BE49-F238E27FC236}">
                <a16:creationId xmlns:a16="http://schemas.microsoft.com/office/drawing/2014/main" id="{C4AC602F-6C24-4DD9-BB88-EEBE2A9AB5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E9D426-694E-4686-8D9C-14AC0DD08A44}"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6148" name="Rectangle 2">
            <a:extLst>
              <a:ext uri="{FF2B5EF4-FFF2-40B4-BE49-F238E27FC236}">
                <a16:creationId xmlns:a16="http://schemas.microsoft.com/office/drawing/2014/main" id="{61F19FD6-4864-4E95-BCD1-35E4550F8994}"/>
              </a:ext>
            </a:extLst>
          </p:cNvPr>
          <p:cNvSpPr>
            <a:spLocks noGrp="1" noRot="1" noChangeAspect="1" noChangeArrowheads="1" noTextEdit="1"/>
          </p:cNvSpPr>
          <p:nvPr>
            <p:ph type="sldImg"/>
          </p:nvPr>
        </p:nvSpPr>
        <p:spPr>
          <a:ln/>
        </p:spPr>
      </p:sp>
      <p:sp>
        <p:nvSpPr>
          <p:cNvPr id="6149" name="Rectangle 3">
            <a:extLst>
              <a:ext uri="{FF2B5EF4-FFF2-40B4-BE49-F238E27FC236}">
                <a16:creationId xmlns:a16="http://schemas.microsoft.com/office/drawing/2014/main" id="{7A29AEC3-FC90-4F86-904D-4D9A75CFAD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2934FA7-0534-493B-A0B8-1F2D7A130CD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34356B61-64AB-4228-90EE-B73612ED2C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C528B1F8-79FE-4A2D-B7FB-E7457E4ACE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77AA93-7191-49C6-91A7-8FC4788200E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ACAA2A2-EDDF-4470-808F-AD1E7CBDF5BF}"/>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9316AD2-053D-4AFE-8524-249E33BB62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6628" name="Date Placeholder 3">
            <a:extLst>
              <a:ext uri="{FF2B5EF4-FFF2-40B4-BE49-F238E27FC236}">
                <a16:creationId xmlns:a16="http://schemas.microsoft.com/office/drawing/2014/main" id="{614B10BC-696C-4E5D-A875-4B8665E08D7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89CBAE-2F5F-466D-8C31-97C70192E1C3}"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26629" name="Slide Number Placeholder 4">
            <a:extLst>
              <a:ext uri="{FF2B5EF4-FFF2-40B4-BE49-F238E27FC236}">
                <a16:creationId xmlns:a16="http://schemas.microsoft.com/office/drawing/2014/main" id="{34BFB52D-09C1-442B-A428-89BD42CE9F8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D81810-C4DE-494F-B6BE-6FD1670113C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364FA57-394B-4700-9AF4-8D15644058D6}"/>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6EE8CB0E-8D69-466E-94D5-8F350AD741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8676" name="Date Placeholder 3">
            <a:extLst>
              <a:ext uri="{FF2B5EF4-FFF2-40B4-BE49-F238E27FC236}">
                <a16:creationId xmlns:a16="http://schemas.microsoft.com/office/drawing/2014/main" id="{46BA4B43-7356-46B9-8745-353122B8DB0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6057F67-1446-429A-952F-E963FFB6A16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28677" name="Slide Number Placeholder 4">
            <a:extLst>
              <a:ext uri="{FF2B5EF4-FFF2-40B4-BE49-F238E27FC236}">
                <a16:creationId xmlns:a16="http://schemas.microsoft.com/office/drawing/2014/main" id="{AF2C5B7A-BB68-4109-AAE3-2BF683B816F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ECC744-162C-463F-9679-525F2481167D}"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A9B30C2-4DE5-4905-94E2-C36F190CC5C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659B5847-A716-4B69-BA6A-468E0AE873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724" name="Date Placeholder 3">
            <a:extLst>
              <a:ext uri="{FF2B5EF4-FFF2-40B4-BE49-F238E27FC236}">
                <a16:creationId xmlns:a16="http://schemas.microsoft.com/office/drawing/2014/main" id="{0EB0A49C-BD1F-40B3-9E74-5441E4C9774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62C23F9-E11D-445A-8935-373F2D543259}"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30725" name="Slide Number Placeholder 4">
            <a:extLst>
              <a:ext uri="{FF2B5EF4-FFF2-40B4-BE49-F238E27FC236}">
                <a16:creationId xmlns:a16="http://schemas.microsoft.com/office/drawing/2014/main" id="{2839B08C-F777-4162-A179-5D95916FE8F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26F397-F413-4526-90E4-C35551A87F0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4F1E362-E360-4A0F-B4F8-C4DA87E2D10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49DB9B3-71D2-4F07-AF99-F41CB324FF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2772" name="Date Placeholder 3">
            <a:extLst>
              <a:ext uri="{FF2B5EF4-FFF2-40B4-BE49-F238E27FC236}">
                <a16:creationId xmlns:a16="http://schemas.microsoft.com/office/drawing/2014/main" id="{ED91A60E-B291-441A-8764-54BC3501CF7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2DF2F0-01C5-47B7-895C-3AF8B9E3CC9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32773" name="Slide Number Placeholder 4">
            <a:extLst>
              <a:ext uri="{FF2B5EF4-FFF2-40B4-BE49-F238E27FC236}">
                <a16:creationId xmlns:a16="http://schemas.microsoft.com/office/drawing/2014/main" id="{6D91AE8B-EAE2-4893-B004-255BC1CD2BD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EE617A-D963-4DF4-9F28-C0FEDA7D2AF8}"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8649EC9-21F4-4DCF-BFA8-94C8BA5097E4}"/>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75E0C972-34EE-499A-847E-24259DB586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4820" name="Date Placeholder 3">
            <a:extLst>
              <a:ext uri="{FF2B5EF4-FFF2-40B4-BE49-F238E27FC236}">
                <a16:creationId xmlns:a16="http://schemas.microsoft.com/office/drawing/2014/main" id="{A7D29658-6F10-41B3-9E3B-DF768A7AAAF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D2C0B0-37A2-4275-8C92-B98C63773A5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34821" name="Slide Number Placeholder 4">
            <a:extLst>
              <a:ext uri="{FF2B5EF4-FFF2-40B4-BE49-F238E27FC236}">
                <a16:creationId xmlns:a16="http://schemas.microsoft.com/office/drawing/2014/main" id="{170A7400-D0FF-4E03-AE43-82EC4D5ABF8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C2485F-C441-4154-8075-949CCC9763F3}"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89BCCC7-1F6B-4D29-9C48-5987AC332EE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A05033F-FC35-4B0F-A668-71A49D2F43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6868" name="Date Placeholder 3">
            <a:extLst>
              <a:ext uri="{FF2B5EF4-FFF2-40B4-BE49-F238E27FC236}">
                <a16:creationId xmlns:a16="http://schemas.microsoft.com/office/drawing/2014/main" id="{3F82B2ED-860B-43F7-9032-BBB435E96C9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32ECEF-E7A1-4FFA-A03A-72F4303E838C}"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36869" name="Slide Number Placeholder 4">
            <a:extLst>
              <a:ext uri="{FF2B5EF4-FFF2-40B4-BE49-F238E27FC236}">
                <a16:creationId xmlns:a16="http://schemas.microsoft.com/office/drawing/2014/main" id="{C3CC693E-4A67-4961-96ED-612A05B9FEA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473E12-D8B6-416E-BF2C-949C15DD5288}"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54F9324-DDB7-4E63-84F0-9108D710F2AF}"/>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1EC840C0-6ECA-462E-8B34-458ED186AB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8916" name="Date Placeholder 3">
            <a:extLst>
              <a:ext uri="{FF2B5EF4-FFF2-40B4-BE49-F238E27FC236}">
                <a16:creationId xmlns:a16="http://schemas.microsoft.com/office/drawing/2014/main" id="{48FD28FB-F983-4702-BB7A-C8FDE5F7962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DFF9031-2CF0-4DC5-B265-52A8EC3C131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38917" name="Slide Number Placeholder 4">
            <a:extLst>
              <a:ext uri="{FF2B5EF4-FFF2-40B4-BE49-F238E27FC236}">
                <a16:creationId xmlns:a16="http://schemas.microsoft.com/office/drawing/2014/main" id="{BA72600D-05BF-4910-9226-8875246FFE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894DB4-E90D-4F63-89D7-9DAD1D1111D4}"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9FBE224-7CA3-466D-9182-CDC0F1D6884C}"/>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E060DC8A-65EB-4B27-81B3-9CC3712BCF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0964" name="Date Placeholder 3">
            <a:extLst>
              <a:ext uri="{FF2B5EF4-FFF2-40B4-BE49-F238E27FC236}">
                <a16:creationId xmlns:a16="http://schemas.microsoft.com/office/drawing/2014/main" id="{98205E15-A743-4CC2-9E7B-EC70D8588FF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175676-00B7-462A-B9E0-F845D6F5F2F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40965" name="Slide Number Placeholder 4">
            <a:extLst>
              <a:ext uri="{FF2B5EF4-FFF2-40B4-BE49-F238E27FC236}">
                <a16:creationId xmlns:a16="http://schemas.microsoft.com/office/drawing/2014/main" id="{228557DF-4E92-46A5-8F21-935CA4DD50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6D2B3E-2C66-42AF-B078-18548FD9256D}"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5CBD568-C2BD-46D4-80C2-78C2E579C889}"/>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7C9E279-8519-46AD-92CB-EEB9252751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Date Placeholder 3">
            <a:extLst>
              <a:ext uri="{FF2B5EF4-FFF2-40B4-BE49-F238E27FC236}">
                <a16:creationId xmlns:a16="http://schemas.microsoft.com/office/drawing/2014/main" id="{8FB598AF-C815-4A85-87E4-1E7D84A0B8E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1567B8-C886-432E-A29A-28F6BAD13FFF}"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43013" name="Slide Number Placeholder 4">
            <a:extLst>
              <a:ext uri="{FF2B5EF4-FFF2-40B4-BE49-F238E27FC236}">
                <a16:creationId xmlns:a16="http://schemas.microsoft.com/office/drawing/2014/main" id="{50961481-4D14-4CF1-8FA6-087277ED5C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8E4AF4-0C77-4AEF-AB09-4E59108C608E}"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a:extLst>
              <a:ext uri="{FF2B5EF4-FFF2-40B4-BE49-F238E27FC236}">
                <a16:creationId xmlns:a16="http://schemas.microsoft.com/office/drawing/2014/main" id="{D4C41593-A76F-4103-8B22-05189B067065}"/>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6EB27F-BC5F-44FF-956B-697453E857C0}"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8195" name="Rectangle 1031">
            <a:extLst>
              <a:ext uri="{FF2B5EF4-FFF2-40B4-BE49-F238E27FC236}">
                <a16:creationId xmlns:a16="http://schemas.microsoft.com/office/drawing/2014/main" id="{1AAAB71A-2C32-46C7-A270-360F656630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DFD6A4C-5B4B-4EDC-B514-C605189602ED}"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6" name="Rectangle 2">
            <a:extLst>
              <a:ext uri="{FF2B5EF4-FFF2-40B4-BE49-F238E27FC236}">
                <a16:creationId xmlns:a16="http://schemas.microsoft.com/office/drawing/2014/main" id="{3EB3F283-F256-46CD-B7EE-A16DDCE1A039}"/>
              </a:ext>
            </a:extLst>
          </p:cNvPr>
          <p:cNvSpPr>
            <a:spLocks noGrp="1" noRot="1" noChangeAspect="1" noChangeArrowheads="1" noTextEdit="1"/>
          </p:cNvSpPr>
          <p:nvPr>
            <p:ph type="sldImg"/>
          </p:nvPr>
        </p:nvSpPr>
        <p:spPr>
          <a:ln/>
        </p:spPr>
      </p:sp>
      <p:sp>
        <p:nvSpPr>
          <p:cNvPr id="8197" name="Rectangle 3">
            <a:extLst>
              <a:ext uri="{FF2B5EF4-FFF2-40B4-BE49-F238E27FC236}">
                <a16:creationId xmlns:a16="http://schemas.microsoft.com/office/drawing/2014/main" id="{4604F50B-AE9E-4EED-A4C1-1E0651E3D4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B40538F-437B-421C-B3B2-E27D2AA0360D}"/>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3AACCCB9-4023-4FF0-8E14-69D9D8E548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5060" name="Date Placeholder 3">
            <a:extLst>
              <a:ext uri="{FF2B5EF4-FFF2-40B4-BE49-F238E27FC236}">
                <a16:creationId xmlns:a16="http://schemas.microsoft.com/office/drawing/2014/main" id="{5DF228CD-5315-4085-A48C-51EA981AAFE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D4722E-828A-4847-A83E-D5927B208AC6}"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45061" name="Slide Number Placeholder 4">
            <a:extLst>
              <a:ext uri="{FF2B5EF4-FFF2-40B4-BE49-F238E27FC236}">
                <a16:creationId xmlns:a16="http://schemas.microsoft.com/office/drawing/2014/main" id="{1D4D37B3-102E-41E9-A405-6DC32A0431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23A929-A160-4C80-B054-BB3379D3E9B2}"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CD025B0-B44F-460D-AA68-5FD5C0328188}"/>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287701AB-2B67-4D7F-AC58-13E710481C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7108" name="Date Placeholder 3">
            <a:extLst>
              <a:ext uri="{FF2B5EF4-FFF2-40B4-BE49-F238E27FC236}">
                <a16:creationId xmlns:a16="http://schemas.microsoft.com/office/drawing/2014/main" id="{F5215B28-0EC8-484D-94AC-82216B15961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E69066-690C-4F8E-9588-F5CF5B8D396B}"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47109" name="Slide Number Placeholder 4">
            <a:extLst>
              <a:ext uri="{FF2B5EF4-FFF2-40B4-BE49-F238E27FC236}">
                <a16:creationId xmlns:a16="http://schemas.microsoft.com/office/drawing/2014/main" id="{DD9F01FE-3381-45DF-A00F-2EED980209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D7902E7-7197-4B61-A97E-102A2FA7D841}"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6C438F8-FE3B-46BA-BCDC-D3A20FF7F02A}"/>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F96561C-0375-41CF-8131-3640BD180F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9156" name="Date Placeholder 3">
            <a:extLst>
              <a:ext uri="{FF2B5EF4-FFF2-40B4-BE49-F238E27FC236}">
                <a16:creationId xmlns:a16="http://schemas.microsoft.com/office/drawing/2014/main" id="{7768CF17-F14B-406D-92C6-CA4A04C80C0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EE14B70-889C-46F0-8E6A-62C58624604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49157" name="Slide Number Placeholder 4">
            <a:extLst>
              <a:ext uri="{FF2B5EF4-FFF2-40B4-BE49-F238E27FC236}">
                <a16:creationId xmlns:a16="http://schemas.microsoft.com/office/drawing/2014/main" id="{A0FDB9C6-AF88-45D0-A6BE-38F1F190BB0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DF3070-0610-47BD-992F-78B5BE46BE11}"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3404EC3-9058-4BB6-9E72-16893681209B}"/>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A93FFF8-2B64-443C-8CF1-7A98112DE9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1204" name="Date Placeholder 3">
            <a:extLst>
              <a:ext uri="{FF2B5EF4-FFF2-40B4-BE49-F238E27FC236}">
                <a16:creationId xmlns:a16="http://schemas.microsoft.com/office/drawing/2014/main" id="{645CD143-C2C4-41C2-8816-CEDF3093B79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CA71770-491D-4BF3-9952-FF1CAEA69B72}"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51205" name="Slide Number Placeholder 4">
            <a:extLst>
              <a:ext uri="{FF2B5EF4-FFF2-40B4-BE49-F238E27FC236}">
                <a16:creationId xmlns:a16="http://schemas.microsoft.com/office/drawing/2014/main" id="{8D396117-97F3-4434-B43C-AC62078B4D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DDA0F5-5CB9-406A-B444-E00B621CB44B}"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486AA94-B9D4-48E9-BCAB-678168135D68}"/>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2E0CC186-84FF-4AA8-A9B3-F67AC3D06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3252" name="Date Placeholder 3">
            <a:extLst>
              <a:ext uri="{FF2B5EF4-FFF2-40B4-BE49-F238E27FC236}">
                <a16:creationId xmlns:a16="http://schemas.microsoft.com/office/drawing/2014/main" id="{D0381357-815A-41DE-912F-EC625A400C9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25FD7C4-CE30-4632-8FF4-3213CBE0FDF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53253" name="Slide Number Placeholder 4">
            <a:extLst>
              <a:ext uri="{FF2B5EF4-FFF2-40B4-BE49-F238E27FC236}">
                <a16:creationId xmlns:a16="http://schemas.microsoft.com/office/drawing/2014/main" id="{1E2CBCA8-B226-45B9-9206-114678177CF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772F59-D316-4417-B52D-8B9F6B72246B}"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CE35D5-90F8-40C4-9DF7-64CFD57AE512}"/>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9E998FB-4B79-4A41-9710-81B6806981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5300" name="Date Placeholder 3">
            <a:extLst>
              <a:ext uri="{FF2B5EF4-FFF2-40B4-BE49-F238E27FC236}">
                <a16:creationId xmlns:a16="http://schemas.microsoft.com/office/drawing/2014/main" id="{2A7485B2-0BA6-4139-8E18-705C6E4D3443}"/>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EF96C9-6B2A-4259-9181-14B9815CF50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55301" name="Slide Number Placeholder 4">
            <a:extLst>
              <a:ext uri="{FF2B5EF4-FFF2-40B4-BE49-F238E27FC236}">
                <a16:creationId xmlns:a16="http://schemas.microsoft.com/office/drawing/2014/main" id="{FEB2F0A3-BD5B-4E93-AF59-66FD4B4DCB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56E1D5-05CF-4AF1-B49F-43BF5519AC04}"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7B9B8FD-23F8-4398-A60D-51236B15BF03}"/>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186905DA-8715-4066-9299-75EBAE9303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Date Placeholder 3">
            <a:extLst>
              <a:ext uri="{FF2B5EF4-FFF2-40B4-BE49-F238E27FC236}">
                <a16:creationId xmlns:a16="http://schemas.microsoft.com/office/drawing/2014/main" id="{D224E117-502C-435D-BF9D-7113D912CB6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9174CD-B307-4053-A42C-58AFD722FB32}"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57349" name="Slide Number Placeholder 4">
            <a:extLst>
              <a:ext uri="{FF2B5EF4-FFF2-40B4-BE49-F238E27FC236}">
                <a16:creationId xmlns:a16="http://schemas.microsoft.com/office/drawing/2014/main" id="{A0D02B72-86AA-41F5-B400-0AC94CA364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91C777-373C-41A6-9AFC-67D9F71FAA49}"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CE5609D-3C86-4CE5-8C7A-2CC54C5C5541}"/>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E8CB9727-B53F-4AD1-85CC-A2FEAF1E3C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9396" name="Date Placeholder 3">
            <a:extLst>
              <a:ext uri="{FF2B5EF4-FFF2-40B4-BE49-F238E27FC236}">
                <a16:creationId xmlns:a16="http://schemas.microsoft.com/office/drawing/2014/main" id="{6ECE9318-CE41-4041-A5AE-84C9E31A34F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90F1A8-A761-4F0A-84A8-EEE82867FD5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59397" name="Slide Number Placeholder 4">
            <a:extLst>
              <a:ext uri="{FF2B5EF4-FFF2-40B4-BE49-F238E27FC236}">
                <a16:creationId xmlns:a16="http://schemas.microsoft.com/office/drawing/2014/main" id="{77B74662-EED0-4DA0-A64E-749AC8B8B7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B3D60B6-1099-4553-A4C1-FDCCF4A70BEC}"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4CBF8DA-AC5B-48FE-8B09-F7B504CC4CF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2D89B77F-4A54-42B8-8703-ABE37F064E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1444" name="Date Placeholder 3">
            <a:extLst>
              <a:ext uri="{FF2B5EF4-FFF2-40B4-BE49-F238E27FC236}">
                <a16:creationId xmlns:a16="http://schemas.microsoft.com/office/drawing/2014/main" id="{AD0EEC8E-FD06-4114-88DC-FA4E08A74E6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794168-4A6C-4281-86AC-519659D1681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1445" name="Slide Number Placeholder 4">
            <a:extLst>
              <a:ext uri="{FF2B5EF4-FFF2-40B4-BE49-F238E27FC236}">
                <a16:creationId xmlns:a16="http://schemas.microsoft.com/office/drawing/2014/main" id="{311B8B71-4469-4A68-9644-ADB9E6FC92F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4A2CA7-B071-4C5F-A412-58D733E8ACFB}"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A838FC8-8F8E-4D87-88B6-03901C795C6E}"/>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C71BF3D2-B63B-4C77-879B-F1E457FF16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3492" name="Date Placeholder 3">
            <a:extLst>
              <a:ext uri="{FF2B5EF4-FFF2-40B4-BE49-F238E27FC236}">
                <a16:creationId xmlns:a16="http://schemas.microsoft.com/office/drawing/2014/main" id="{2165EE47-FC40-42A7-9428-9D77CA23FBD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97EB33-794F-4DA5-920F-02F5DD7783B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3493" name="Slide Number Placeholder 4">
            <a:extLst>
              <a:ext uri="{FF2B5EF4-FFF2-40B4-BE49-F238E27FC236}">
                <a16:creationId xmlns:a16="http://schemas.microsoft.com/office/drawing/2014/main" id="{C5343118-E5C0-4B39-A371-B0331473B1A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DE146A-9B19-40AE-9976-780D7A5EFAE5}"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2DC5E25-4EEF-4870-8741-C499C6E1D3F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8A8B6744-07AF-413D-B0DB-1087FDA10B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Date Placeholder 3">
            <a:extLst>
              <a:ext uri="{FF2B5EF4-FFF2-40B4-BE49-F238E27FC236}">
                <a16:creationId xmlns:a16="http://schemas.microsoft.com/office/drawing/2014/main" id="{28CCC471-7068-4CB1-A898-BD8CDC276EC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DC6A10-F6E5-42B3-B9F2-2694C353DD9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245" name="Slide Number Placeholder 4">
            <a:extLst>
              <a:ext uri="{FF2B5EF4-FFF2-40B4-BE49-F238E27FC236}">
                <a16:creationId xmlns:a16="http://schemas.microsoft.com/office/drawing/2014/main" id="{1188547D-EA3C-4FEE-989C-54B6CB6BD14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9EB8B7-277C-4138-8565-F684529BF6D1}"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0DB6571-D67D-4C53-8602-41115C767B9D}"/>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1AFB5B25-8B1D-4397-880C-8D9DD50E19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5540" name="Date Placeholder 3">
            <a:extLst>
              <a:ext uri="{FF2B5EF4-FFF2-40B4-BE49-F238E27FC236}">
                <a16:creationId xmlns:a16="http://schemas.microsoft.com/office/drawing/2014/main" id="{2851453A-CE13-465F-B956-47EDC5A5E83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A5A8892-53B8-4575-9E69-C6E922EF73E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5541" name="Slide Number Placeholder 4">
            <a:extLst>
              <a:ext uri="{FF2B5EF4-FFF2-40B4-BE49-F238E27FC236}">
                <a16:creationId xmlns:a16="http://schemas.microsoft.com/office/drawing/2014/main" id="{B622E23D-76F1-44FB-BFC9-0C6BA650F8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A110BF-75E7-4412-AD00-27C340094ADC}"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32A3121-209F-4DE5-A7E1-EAC13AA908F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2E11F465-5472-4489-96E7-6E37EB5CCE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Date Placeholder 3">
            <a:extLst>
              <a:ext uri="{FF2B5EF4-FFF2-40B4-BE49-F238E27FC236}">
                <a16:creationId xmlns:a16="http://schemas.microsoft.com/office/drawing/2014/main" id="{01F06B45-447B-4738-8581-742EC592337E}"/>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AF08D9-1702-44EA-8336-BD100CAAA8B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7589" name="Slide Number Placeholder 4">
            <a:extLst>
              <a:ext uri="{FF2B5EF4-FFF2-40B4-BE49-F238E27FC236}">
                <a16:creationId xmlns:a16="http://schemas.microsoft.com/office/drawing/2014/main" id="{2F07FB18-38D8-4124-B3F5-92E28320626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05B4EE-D8A3-4ADD-B6BD-1CCB206D1C27}"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F960F92-574C-4AA5-ADA1-413B0222E3ED}"/>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599B70C5-234B-42F0-89B4-63D2761584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9636" name="Date Placeholder 3">
            <a:extLst>
              <a:ext uri="{FF2B5EF4-FFF2-40B4-BE49-F238E27FC236}">
                <a16:creationId xmlns:a16="http://schemas.microsoft.com/office/drawing/2014/main" id="{A362A3E0-90BD-47A8-844F-F8427A74B34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2A3038-B5EC-4ABD-B292-A5C702D5B4F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69637" name="Slide Number Placeholder 4">
            <a:extLst>
              <a:ext uri="{FF2B5EF4-FFF2-40B4-BE49-F238E27FC236}">
                <a16:creationId xmlns:a16="http://schemas.microsoft.com/office/drawing/2014/main" id="{B013DC5B-B915-480F-9EDF-F0F9EA54DD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AB39BD-95C5-4C6C-9195-CC7B5AB9660F}"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2021FA8-6968-4740-960B-D91AEE8F5D6B}"/>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8AA4475A-67C0-4EE8-9C08-EF672DAFAF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1684" name="Date Placeholder 3">
            <a:extLst>
              <a:ext uri="{FF2B5EF4-FFF2-40B4-BE49-F238E27FC236}">
                <a16:creationId xmlns:a16="http://schemas.microsoft.com/office/drawing/2014/main" id="{12F8FB18-7169-448E-80A4-B85B5FF894D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1592DD-60AC-4A4D-885D-4D788AC949FB}"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71685" name="Slide Number Placeholder 4">
            <a:extLst>
              <a:ext uri="{FF2B5EF4-FFF2-40B4-BE49-F238E27FC236}">
                <a16:creationId xmlns:a16="http://schemas.microsoft.com/office/drawing/2014/main" id="{3DF70DCF-0870-4290-87F9-3E7088CD94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2C7ADC-7407-4A82-95EA-C0E52CECBE15}"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7">
            <a:extLst>
              <a:ext uri="{FF2B5EF4-FFF2-40B4-BE49-F238E27FC236}">
                <a16:creationId xmlns:a16="http://schemas.microsoft.com/office/drawing/2014/main" id="{B6D19F2C-C3DC-43B6-94F2-B0599605F2E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06F955-E735-47AB-A5EA-113FF1C7216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73731" name="Rectangle 1031">
            <a:extLst>
              <a:ext uri="{FF2B5EF4-FFF2-40B4-BE49-F238E27FC236}">
                <a16:creationId xmlns:a16="http://schemas.microsoft.com/office/drawing/2014/main" id="{06640BAB-D0F5-4E44-AD35-ED5ED2CBD0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91B91D-5AEC-4F27-8839-F75014FE3C6F}"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3732" name="Rectangle 2">
            <a:extLst>
              <a:ext uri="{FF2B5EF4-FFF2-40B4-BE49-F238E27FC236}">
                <a16:creationId xmlns:a16="http://schemas.microsoft.com/office/drawing/2014/main" id="{4D9AFDC7-796E-4816-A401-28A8946C6328}"/>
              </a:ext>
            </a:extLst>
          </p:cNvPr>
          <p:cNvSpPr>
            <a:spLocks noGrp="1" noRot="1" noChangeAspect="1" noChangeArrowheads="1" noTextEdit="1"/>
          </p:cNvSpPr>
          <p:nvPr>
            <p:ph type="sldImg"/>
          </p:nvPr>
        </p:nvSpPr>
        <p:spPr>
          <a:ln/>
        </p:spPr>
      </p:sp>
      <p:sp>
        <p:nvSpPr>
          <p:cNvPr id="73733" name="Rectangle 3">
            <a:extLst>
              <a:ext uri="{FF2B5EF4-FFF2-40B4-BE49-F238E27FC236}">
                <a16:creationId xmlns:a16="http://schemas.microsoft.com/office/drawing/2014/main" id="{1C069E73-7895-4969-A19E-6CADB8BD58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5E31F1A-F71D-46CF-B96B-AADEF0A63E53}"/>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A6539D69-5526-499A-8CA8-3BC3D2FE3E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5780" name="Date Placeholder 3">
            <a:extLst>
              <a:ext uri="{FF2B5EF4-FFF2-40B4-BE49-F238E27FC236}">
                <a16:creationId xmlns:a16="http://schemas.microsoft.com/office/drawing/2014/main" id="{F13F1BD2-54BC-4613-B17A-616FF694F4F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1D16C8-F294-4FAE-947C-74075174A5A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75781" name="Slide Number Placeholder 4">
            <a:extLst>
              <a:ext uri="{FF2B5EF4-FFF2-40B4-BE49-F238E27FC236}">
                <a16:creationId xmlns:a16="http://schemas.microsoft.com/office/drawing/2014/main" id="{7E702CFB-AE4E-4C42-A033-9D488BFC22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FE28B5-9055-45D1-8A51-4AA62457D83C}"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7">
            <a:extLst>
              <a:ext uri="{FF2B5EF4-FFF2-40B4-BE49-F238E27FC236}">
                <a16:creationId xmlns:a16="http://schemas.microsoft.com/office/drawing/2014/main" id="{D85E81D9-3C71-4B2B-8D66-DBFFABEA5E6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82CD18-3A23-4A8A-9E66-5A7A12114126}"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77827" name="Rectangle 1031">
            <a:extLst>
              <a:ext uri="{FF2B5EF4-FFF2-40B4-BE49-F238E27FC236}">
                <a16:creationId xmlns:a16="http://schemas.microsoft.com/office/drawing/2014/main" id="{FD9D76BE-BB64-4834-9C21-362391F381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CB0FF1-0A46-40C1-A85B-0E124E8CB249}"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7828" name="Rectangle 2">
            <a:extLst>
              <a:ext uri="{FF2B5EF4-FFF2-40B4-BE49-F238E27FC236}">
                <a16:creationId xmlns:a16="http://schemas.microsoft.com/office/drawing/2014/main" id="{2A991744-A335-49D6-A85E-C1292E5AB3DE}"/>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F0752DDD-5586-46E1-8C41-A4C55A1383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CC1A4E6-59FD-4F83-86B4-3431B2BEEE30}"/>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36F64932-5A90-4C6E-BD21-B1D21795A6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9876" name="Date Placeholder 3">
            <a:extLst>
              <a:ext uri="{FF2B5EF4-FFF2-40B4-BE49-F238E27FC236}">
                <a16:creationId xmlns:a16="http://schemas.microsoft.com/office/drawing/2014/main" id="{F951CE19-D27F-49A6-8518-07B6FBC51403}"/>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156DF9-5463-40C9-842E-C4420029D799}"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79877" name="Slide Number Placeholder 4">
            <a:extLst>
              <a:ext uri="{FF2B5EF4-FFF2-40B4-BE49-F238E27FC236}">
                <a16:creationId xmlns:a16="http://schemas.microsoft.com/office/drawing/2014/main" id="{47CB12A0-B4E3-459E-BFEF-8541CB54C5F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44F5CE-41A0-4A02-84C5-754BA7E79642}"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DC17B6A-ADB4-4A75-99E3-FF9B303FF432}"/>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0C10C659-5537-4DA7-B37C-FBE9A55ADF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1924" name="Date Placeholder 3">
            <a:extLst>
              <a:ext uri="{FF2B5EF4-FFF2-40B4-BE49-F238E27FC236}">
                <a16:creationId xmlns:a16="http://schemas.microsoft.com/office/drawing/2014/main" id="{37667F3C-5E3D-48D9-AB46-4A17A4FF432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21C5C4-98CC-49C3-91F4-C5916AC291FF}"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81925" name="Slide Number Placeholder 4">
            <a:extLst>
              <a:ext uri="{FF2B5EF4-FFF2-40B4-BE49-F238E27FC236}">
                <a16:creationId xmlns:a16="http://schemas.microsoft.com/office/drawing/2014/main" id="{E86082A7-0B66-4590-B3C4-476547BAFD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0673B5-21C3-4E89-A2FE-3A739946A7E0}"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522E58A-27AB-4697-850D-39633F350FB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58A2F82A-E8B5-4FB8-B378-07C980F3BA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3972" name="Date Placeholder 3">
            <a:extLst>
              <a:ext uri="{FF2B5EF4-FFF2-40B4-BE49-F238E27FC236}">
                <a16:creationId xmlns:a16="http://schemas.microsoft.com/office/drawing/2014/main" id="{F92AC0E2-F54C-430F-A626-136CC40FC283}"/>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44D9414-5AAB-4F7B-8F99-350DBBCEC31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83973" name="Slide Number Placeholder 4">
            <a:extLst>
              <a:ext uri="{FF2B5EF4-FFF2-40B4-BE49-F238E27FC236}">
                <a16:creationId xmlns:a16="http://schemas.microsoft.com/office/drawing/2014/main" id="{75E7AD38-2081-4546-9B3E-B7B22B86F1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CCA4A3-0093-499C-800E-BD329CEA7182}"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0ABC77D-DC59-4206-94D4-E2CCAD339F3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E467FEC9-0AF9-4137-B77F-D66630707F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Date Placeholder 3">
            <a:extLst>
              <a:ext uri="{FF2B5EF4-FFF2-40B4-BE49-F238E27FC236}">
                <a16:creationId xmlns:a16="http://schemas.microsoft.com/office/drawing/2014/main" id="{AB4CA606-879D-46C1-A5F4-4B473909FEC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4B686F-1446-4DDD-BDAC-C105BA0389F8}"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2293" name="Slide Number Placeholder 4">
            <a:extLst>
              <a:ext uri="{FF2B5EF4-FFF2-40B4-BE49-F238E27FC236}">
                <a16:creationId xmlns:a16="http://schemas.microsoft.com/office/drawing/2014/main" id="{F01AAF8D-1847-4E5D-A2BF-B57EBFB61C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D6E04C-E29F-40CD-8129-13DC63DB5902}"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4DF1953-7251-4DA8-90B3-12E8F9F71C6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537EBA7C-4571-4E23-87D8-9E27FD0874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6020" name="Date Placeholder 3">
            <a:extLst>
              <a:ext uri="{FF2B5EF4-FFF2-40B4-BE49-F238E27FC236}">
                <a16:creationId xmlns:a16="http://schemas.microsoft.com/office/drawing/2014/main" id="{3097B568-7C7B-4B5C-8ABD-6B68D1A8E12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8E6AFD-B5B4-4F01-9B7B-F671FD7B4D86}"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86021" name="Slide Number Placeholder 4">
            <a:extLst>
              <a:ext uri="{FF2B5EF4-FFF2-40B4-BE49-F238E27FC236}">
                <a16:creationId xmlns:a16="http://schemas.microsoft.com/office/drawing/2014/main" id="{D9495F69-58C8-47CA-951B-0595235A86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99B389-3914-4B9F-9B48-26D65959C6B3}"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9522DC1-82D8-4817-8D77-71BBFB990487}"/>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7F085B32-46EA-4FCD-B86E-F505BE5117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8068" name="Date Placeholder 3">
            <a:extLst>
              <a:ext uri="{FF2B5EF4-FFF2-40B4-BE49-F238E27FC236}">
                <a16:creationId xmlns:a16="http://schemas.microsoft.com/office/drawing/2014/main" id="{C245FED1-0BAC-41AF-8C19-815367D317A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F63866-1276-40F1-8593-1D1025AFEC5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88069" name="Slide Number Placeholder 4">
            <a:extLst>
              <a:ext uri="{FF2B5EF4-FFF2-40B4-BE49-F238E27FC236}">
                <a16:creationId xmlns:a16="http://schemas.microsoft.com/office/drawing/2014/main" id="{E9239AFB-9737-4304-8821-AE8206ECC60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976E56-8A0B-433A-AC2C-DEE6DDF302C6}"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5C757E0-B1C2-479C-AEBF-456980816FFE}"/>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199A40F9-7648-4A10-B29A-6D4EA875EF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0116" name="Slide Number Placeholder 3">
            <a:extLst>
              <a:ext uri="{FF2B5EF4-FFF2-40B4-BE49-F238E27FC236}">
                <a16:creationId xmlns:a16="http://schemas.microsoft.com/office/drawing/2014/main" id="{60D2F3BF-6339-4A34-A8E9-D2E8A69AB1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A0D641-7686-4D79-9156-892605277582}"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D78256D-C665-430F-817B-0811D9B9B527}"/>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8E7C5625-8D5F-41D0-9F08-DFB0B69E18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2164" name="Slide Number Placeholder 3">
            <a:extLst>
              <a:ext uri="{FF2B5EF4-FFF2-40B4-BE49-F238E27FC236}">
                <a16:creationId xmlns:a16="http://schemas.microsoft.com/office/drawing/2014/main" id="{2BA0F017-2BDA-40CE-8E0B-C51FC9C47D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7F5DC3-387D-4F07-91EC-68027FE01DBE}"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3AB7BAA-C541-4400-8190-11ACB34C42D1}"/>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61FBF1C4-3A6E-41B3-BE5D-426644141D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4212" name="Date Placeholder 3">
            <a:extLst>
              <a:ext uri="{FF2B5EF4-FFF2-40B4-BE49-F238E27FC236}">
                <a16:creationId xmlns:a16="http://schemas.microsoft.com/office/drawing/2014/main" id="{55256FE9-6C8D-4B7F-91E2-A578375FFE6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26D5AA-1ECF-4620-B086-A2EBA722B1C0}"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94213" name="Slide Number Placeholder 4">
            <a:extLst>
              <a:ext uri="{FF2B5EF4-FFF2-40B4-BE49-F238E27FC236}">
                <a16:creationId xmlns:a16="http://schemas.microsoft.com/office/drawing/2014/main" id="{C9199FF6-8364-4B2D-865D-417A1D5A65A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402A59-3054-4590-932E-352730F9E00A}"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073039F7-6A1E-4843-993F-1562DD9CCD9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955A1AA9-8D2B-4197-8752-602C22F4B6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6260" name="Date Placeholder 3">
            <a:extLst>
              <a:ext uri="{FF2B5EF4-FFF2-40B4-BE49-F238E27FC236}">
                <a16:creationId xmlns:a16="http://schemas.microsoft.com/office/drawing/2014/main" id="{A53714E6-87B1-4533-A934-FB4EBDF6257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EC8ED68-D7BB-43A6-A181-321D5E0CEEC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96261" name="Slide Number Placeholder 4">
            <a:extLst>
              <a:ext uri="{FF2B5EF4-FFF2-40B4-BE49-F238E27FC236}">
                <a16:creationId xmlns:a16="http://schemas.microsoft.com/office/drawing/2014/main" id="{6F73FEDC-FF3F-428F-B31B-4CD55370661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461DF7-4939-42AE-B800-4BDB9B74A6FD}"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7">
            <a:extLst>
              <a:ext uri="{FF2B5EF4-FFF2-40B4-BE49-F238E27FC236}">
                <a16:creationId xmlns:a16="http://schemas.microsoft.com/office/drawing/2014/main" id="{DDB7A134-3625-4AF4-9AA0-D31B8C061DBC}"/>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061C37-A58A-48B9-A758-D759718F4B66}"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98307" name="Rectangle 1031">
            <a:extLst>
              <a:ext uri="{FF2B5EF4-FFF2-40B4-BE49-F238E27FC236}">
                <a16:creationId xmlns:a16="http://schemas.microsoft.com/office/drawing/2014/main" id="{44C99623-3A02-4657-8B97-50F7D58A81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BBE1475-3224-4006-A1E6-FF1D39AC668E}"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8308" name="Rectangle 2">
            <a:extLst>
              <a:ext uri="{FF2B5EF4-FFF2-40B4-BE49-F238E27FC236}">
                <a16:creationId xmlns:a16="http://schemas.microsoft.com/office/drawing/2014/main" id="{A239CC51-6481-479E-A8D1-98076F290403}"/>
              </a:ext>
            </a:extLst>
          </p:cNvPr>
          <p:cNvSpPr>
            <a:spLocks noGrp="1" noRot="1" noChangeAspect="1" noChangeArrowheads="1" noTextEdit="1"/>
          </p:cNvSpPr>
          <p:nvPr>
            <p:ph type="sldImg"/>
          </p:nvPr>
        </p:nvSpPr>
        <p:spPr>
          <a:ln/>
        </p:spPr>
      </p:sp>
      <p:sp>
        <p:nvSpPr>
          <p:cNvPr id="98309" name="Rectangle 3">
            <a:extLst>
              <a:ext uri="{FF2B5EF4-FFF2-40B4-BE49-F238E27FC236}">
                <a16:creationId xmlns:a16="http://schemas.microsoft.com/office/drawing/2014/main" id="{A726FA66-73B5-491F-89B5-1F890452A3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095B0A5-73EA-441D-A936-B70B57E1EE23}"/>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184B80F6-887F-48A7-8EF0-8050EE88A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0356" name="Date Placeholder 3">
            <a:extLst>
              <a:ext uri="{FF2B5EF4-FFF2-40B4-BE49-F238E27FC236}">
                <a16:creationId xmlns:a16="http://schemas.microsoft.com/office/drawing/2014/main" id="{45770840-3756-40EE-8764-7B5ED716775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86BC72-3007-4B2E-A4D1-57BCD0EABF4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0357" name="Slide Number Placeholder 4">
            <a:extLst>
              <a:ext uri="{FF2B5EF4-FFF2-40B4-BE49-F238E27FC236}">
                <a16:creationId xmlns:a16="http://schemas.microsoft.com/office/drawing/2014/main" id="{DD1D304B-6B15-4D60-89BE-60B865CA7DD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20F99B-9AB5-4D79-A031-2F472D5B730F}"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1951778-87DA-4DAC-BCD8-8101C45C57B5}"/>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2AB6BEF4-7BC5-4916-B68E-C9FF5AB939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04" name="Date Placeholder 3">
            <a:extLst>
              <a:ext uri="{FF2B5EF4-FFF2-40B4-BE49-F238E27FC236}">
                <a16:creationId xmlns:a16="http://schemas.microsoft.com/office/drawing/2014/main" id="{8EBD0280-E961-4255-91F8-B19F6DC5764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1D5136-2A33-4DA2-808A-A5DBF2A2BC39}"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2405" name="Slide Number Placeholder 4">
            <a:extLst>
              <a:ext uri="{FF2B5EF4-FFF2-40B4-BE49-F238E27FC236}">
                <a16:creationId xmlns:a16="http://schemas.microsoft.com/office/drawing/2014/main" id="{51FDEEA0-A45A-4BAB-8281-C69DBDB4CE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650880-5853-49F2-B7E8-E80213235D11}"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FA0A518-72FE-4370-A538-5EFB738D4DAA}"/>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05E04B6E-AA8D-4607-9FE4-67163E9C18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4452" name="Date Placeholder 3">
            <a:extLst>
              <a:ext uri="{FF2B5EF4-FFF2-40B4-BE49-F238E27FC236}">
                <a16:creationId xmlns:a16="http://schemas.microsoft.com/office/drawing/2014/main" id="{09C98A7D-B019-40C5-A2B8-9894EECB539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AA15A3-5B20-44B0-A222-04D77A30609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4453" name="Slide Number Placeholder 4">
            <a:extLst>
              <a:ext uri="{FF2B5EF4-FFF2-40B4-BE49-F238E27FC236}">
                <a16:creationId xmlns:a16="http://schemas.microsoft.com/office/drawing/2014/main" id="{4ADB78F6-8D98-4075-813B-816D8BDCE6E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B447AB-4649-4C02-AFA8-11A7C0A50A8D}"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a:extLst>
              <a:ext uri="{FF2B5EF4-FFF2-40B4-BE49-F238E27FC236}">
                <a16:creationId xmlns:a16="http://schemas.microsoft.com/office/drawing/2014/main" id="{E7812BD5-EEC8-45FD-B4FD-47462916413B}"/>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9DAEFF4-D67A-4C62-BE9C-8076A0ACB91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339" name="Rectangle 1031">
            <a:extLst>
              <a:ext uri="{FF2B5EF4-FFF2-40B4-BE49-F238E27FC236}">
                <a16:creationId xmlns:a16="http://schemas.microsoft.com/office/drawing/2014/main" id="{6690F349-E675-4723-B323-F46E2BB0A8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458D3D-364A-4193-97ED-2CB4555C731A}"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4340" name="Rectangle 2">
            <a:extLst>
              <a:ext uri="{FF2B5EF4-FFF2-40B4-BE49-F238E27FC236}">
                <a16:creationId xmlns:a16="http://schemas.microsoft.com/office/drawing/2014/main" id="{14C7BA86-7549-44C3-9095-4BC07AF9BD52}"/>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99BA9DA3-CBF1-4EEE-915C-BEB6689F8E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622962FA-0462-4721-BD55-E8FE84E72AD3}"/>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5D3A252F-FF74-41F2-A77E-2FBEC604E4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6500" name="Date Placeholder 3">
            <a:extLst>
              <a:ext uri="{FF2B5EF4-FFF2-40B4-BE49-F238E27FC236}">
                <a16:creationId xmlns:a16="http://schemas.microsoft.com/office/drawing/2014/main" id="{D7D6C6E1-9956-435C-BC97-2F31E1FF1FE7}"/>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4EB3B03-F2F4-4965-9C8C-F8EE867E464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6501" name="Slide Number Placeholder 4">
            <a:extLst>
              <a:ext uri="{FF2B5EF4-FFF2-40B4-BE49-F238E27FC236}">
                <a16:creationId xmlns:a16="http://schemas.microsoft.com/office/drawing/2014/main" id="{C34DBF6D-274D-4A24-ADBC-AD48A6A5CB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9E4379-CFC6-4A5D-9F82-7038193C29A0}"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D325C49-D77D-49FB-83E2-EE7CD77B8173}"/>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EB3624AA-553D-44EE-8EA9-73CB061E0F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8548" name="Date Placeholder 3">
            <a:extLst>
              <a:ext uri="{FF2B5EF4-FFF2-40B4-BE49-F238E27FC236}">
                <a16:creationId xmlns:a16="http://schemas.microsoft.com/office/drawing/2014/main" id="{606BA1BB-0546-4B64-830A-BACC9F819C3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B60BE2-917E-4213-8E06-2AD8C711DC2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08549" name="Slide Number Placeholder 4">
            <a:extLst>
              <a:ext uri="{FF2B5EF4-FFF2-40B4-BE49-F238E27FC236}">
                <a16:creationId xmlns:a16="http://schemas.microsoft.com/office/drawing/2014/main" id="{2FF1DAAE-ADAE-421D-B055-D056091B54B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16BD80D-8CBB-4AEF-8085-8A12ECAE7D8F}"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DCF9C1D-7EF9-4DFB-9ED0-8A5720DA6769}"/>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8481EB3F-EF59-4AF4-9C7D-9E633FE720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0596" name="Date Placeholder 3">
            <a:extLst>
              <a:ext uri="{FF2B5EF4-FFF2-40B4-BE49-F238E27FC236}">
                <a16:creationId xmlns:a16="http://schemas.microsoft.com/office/drawing/2014/main" id="{B34A0D51-751B-422C-B556-34D43AB177F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6CD7A6-E810-4294-BB19-63DF217FDC5B}"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10597" name="Slide Number Placeholder 4">
            <a:extLst>
              <a:ext uri="{FF2B5EF4-FFF2-40B4-BE49-F238E27FC236}">
                <a16:creationId xmlns:a16="http://schemas.microsoft.com/office/drawing/2014/main" id="{FB837551-615E-4618-8E75-EE4249487F9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2DF1F4-1FC2-4FF8-A183-30CFE4CA25D3}"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000D627-C9EB-4308-B22A-CCD82ED2284D}"/>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DBB14601-AE89-4AF2-9871-E791955D2B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2644" name="Date Placeholder 3">
            <a:extLst>
              <a:ext uri="{FF2B5EF4-FFF2-40B4-BE49-F238E27FC236}">
                <a16:creationId xmlns:a16="http://schemas.microsoft.com/office/drawing/2014/main" id="{4AC14A24-F19F-4DAD-B6D0-E60CEE4EFF6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AC5AB5-912C-4240-B5FB-EDF88774E75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12645" name="Slide Number Placeholder 4">
            <a:extLst>
              <a:ext uri="{FF2B5EF4-FFF2-40B4-BE49-F238E27FC236}">
                <a16:creationId xmlns:a16="http://schemas.microsoft.com/office/drawing/2014/main" id="{F532E135-FCF4-454B-BF3D-2462E1D82D7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6F734F8-CCD0-4D64-B4EC-CCA186B36738}"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3E7695DE-7BBF-4101-98FB-6B34DDB65D59}"/>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922739C0-BB61-4F68-A968-8E3F2F7B56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4692" name="Date Placeholder 3">
            <a:extLst>
              <a:ext uri="{FF2B5EF4-FFF2-40B4-BE49-F238E27FC236}">
                <a16:creationId xmlns:a16="http://schemas.microsoft.com/office/drawing/2014/main" id="{50B185DB-A306-48C3-9414-D0847106B39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5E45DB-C738-4B81-BAF0-FE73BF306B8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14693" name="Slide Number Placeholder 4">
            <a:extLst>
              <a:ext uri="{FF2B5EF4-FFF2-40B4-BE49-F238E27FC236}">
                <a16:creationId xmlns:a16="http://schemas.microsoft.com/office/drawing/2014/main" id="{E2D50930-E6C6-486B-94DE-57585A54F0B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709B21-EB4E-4AE2-900B-B094FFF4ED11}"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5AAD4B6D-B2E1-4D1F-8C57-FE86E4945A5C}"/>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D3A91C8B-4C9C-4087-A0E6-0E7BCC62CC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6740" name="Date Placeholder 3">
            <a:extLst>
              <a:ext uri="{FF2B5EF4-FFF2-40B4-BE49-F238E27FC236}">
                <a16:creationId xmlns:a16="http://schemas.microsoft.com/office/drawing/2014/main" id="{71245280-FAEF-454D-987F-15BD594A90E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58C38EA-E07F-4696-99EE-1118C85A1F68}"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16741" name="Slide Number Placeholder 4">
            <a:extLst>
              <a:ext uri="{FF2B5EF4-FFF2-40B4-BE49-F238E27FC236}">
                <a16:creationId xmlns:a16="http://schemas.microsoft.com/office/drawing/2014/main" id="{F4883040-17E8-4EEE-BB53-94EA7B39806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BB029F-A9E0-4585-9DB9-99977830BAEE}"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6AAE1DF-CDE8-425A-881C-01AA53A39A57}"/>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EFDD4F66-24EB-4C49-AC8F-30C5D96BE6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8788" name="Date Placeholder 3">
            <a:extLst>
              <a:ext uri="{FF2B5EF4-FFF2-40B4-BE49-F238E27FC236}">
                <a16:creationId xmlns:a16="http://schemas.microsoft.com/office/drawing/2014/main" id="{3EB8BB18-1430-43F2-9B6F-E7A1CC6A80C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F0748D-A7F4-4649-9321-0E19107BF13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18789" name="Slide Number Placeholder 4">
            <a:extLst>
              <a:ext uri="{FF2B5EF4-FFF2-40B4-BE49-F238E27FC236}">
                <a16:creationId xmlns:a16="http://schemas.microsoft.com/office/drawing/2014/main" id="{16FFFDFE-899D-4352-8654-5EFF43A2D7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4B23C1F-B92A-4CD2-8AAA-A1A0CF088707}"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03B9A75-CB83-4856-A711-E345036048A1}"/>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20EF4A6C-7F14-457C-85D9-5C0D0DA86D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0836" name="Slide Number Placeholder 3">
            <a:extLst>
              <a:ext uri="{FF2B5EF4-FFF2-40B4-BE49-F238E27FC236}">
                <a16:creationId xmlns:a16="http://schemas.microsoft.com/office/drawing/2014/main" id="{B923FE7E-BD49-43CB-A9AA-C99B6E24D7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7C02B60-8223-4CB4-B77B-58903B5530F7}"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E64B5F03-647F-4DA5-8473-427DFA82121D}"/>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F017AB00-6AFF-44C0-B111-77FF9D6115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884" name="Date Placeholder 3">
            <a:extLst>
              <a:ext uri="{FF2B5EF4-FFF2-40B4-BE49-F238E27FC236}">
                <a16:creationId xmlns:a16="http://schemas.microsoft.com/office/drawing/2014/main" id="{6F62BF41-B322-4E8F-A37C-EBED09F1DB0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F503D5-733A-456C-ABD2-7AC96BEEDCA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22885" name="Slide Number Placeholder 4">
            <a:extLst>
              <a:ext uri="{FF2B5EF4-FFF2-40B4-BE49-F238E27FC236}">
                <a16:creationId xmlns:a16="http://schemas.microsoft.com/office/drawing/2014/main" id="{87B04E1A-4624-4271-99D6-13D73DFD7B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ABE466-DAC9-429E-84B9-7E3F61BF456B}"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67C0B599-4AA7-4405-BC07-D62B09BB7776}"/>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F6D6BFB1-33A4-414E-99EF-EB73DF2142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4932" name="Date Placeholder 3">
            <a:extLst>
              <a:ext uri="{FF2B5EF4-FFF2-40B4-BE49-F238E27FC236}">
                <a16:creationId xmlns:a16="http://schemas.microsoft.com/office/drawing/2014/main" id="{EF20D3CD-75A5-4729-B7AA-20CB5E32226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8ED869-82C1-4E14-907F-DD02B561F0B1}"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24933" name="Slide Number Placeholder 4">
            <a:extLst>
              <a:ext uri="{FF2B5EF4-FFF2-40B4-BE49-F238E27FC236}">
                <a16:creationId xmlns:a16="http://schemas.microsoft.com/office/drawing/2014/main" id="{BCE68ABA-1E19-4667-86A1-749AD0CAF9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5F7F38-8AC4-48CF-AD53-18E17F4FAA20}"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7">
            <a:extLst>
              <a:ext uri="{FF2B5EF4-FFF2-40B4-BE49-F238E27FC236}">
                <a16:creationId xmlns:a16="http://schemas.microsoft.com/office/drawing/2014/main" id="{2D6FFB55-1EA3-4BE2-A55D-A36ED19FB5A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400A-F7F1-48A9-A72D-B5CF6E12E2A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387" name="Rectangle 1031">
            <a:extLst>
              <a:ext uri="{FF2B5EF4-FFF2-40B4-BE49-F238E27FC236}">
                <a16:creationId xmlns:a16="http://schemas.microsoft.com/office/drawing/2014/main" id="{143C11AE-EFE4-4143-B6BA-6721333F65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4B95F9-E14C-4401-836E-95121C7DDE26}"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6388" name="Rectangle 2">
            <a:extLst>
              <a:ext uri="{FF2B5EF4-FFF2-40B4-BE49-F238E27FC236}">
                <a16:creationId xmlns:a16="http://schemas.microsoft.com/office/drawing/2014/main" id="{4AA37996-F83E-41AA-9226-7CCA907F7050}"/>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AE204816-C5A5-481F-84C6-9F2A029522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A63666D-98EB-4A56-AFA5-BFAD56D2A7E3}"/>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96D72D2-2CE6-4C7C-92D4-C639B99AC4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6980" name="Date Placeholder 3">
            <a:extLst>
              <a:ext uri="{FF2B5EF4-FFF2-40B4-BE49-F238E27FC236}">
                <a16:creationId xmlns:a16="http://schemas.microsoft.com/office/drawing/2014/main" id="{9875085A-55A8-4DD9-926C-CB74F422341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734534-8C7A-4B1B-9D1D-A7AD2B2EB0D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26981" name="Slide Number Placeholder 4">
            <a:extLst>
              <a:ext uri="{FF2B5EF4-FFF2-40B4-BE49-F238E27FC236}">
                <a16:creationId xmlns:a16="http://schemas.microsoft.com/office/drawing/2014/main" id="{19643BE1-7257-4DC4-84E1-EAE7FDC0472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3D654FA-606E-4AD6-AACA-E5B776E1E3F6}"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5A0767B0-3D7E-4782-921D-F9C12F22FF70}"/>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23352434-D930-4AFB-948C-68117EA3B2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9028" name="Date Placeholder 3">
            <a:extLst>
              <a:ext uri="{FF2B5EF4-FFF2-40B4-BE49-F238E27FC236}">
                <a16:creationId xmlns:a16="http://schemas.microsoft.com/office/drawing/2014/main" id="{CE815CE5-C1C8-4D6C-A5A8-9EF74E82802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EDF803-7F5D-4646-BA65-761381E7D12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29029" name="Slide Number Placeholder 4">
            <a:extLst>
              <a:ext uri="{FF2B5EF4-FFF2-40B4-BE49-F238E27FC236}">
                <a16:creationId xmlns:a16="http://schemas.microsoft.com/office/drawing/2014/main" id="{96B47981-7E04-4263-A755-11D76B3EC94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08B0331-98E8-466F-B4E2-8F26344DB3BA}"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6FF66682-649F-4820-BD23-1D6FA665EC9C}"/>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A8A24C1E-E046-44F8-AC03-8FBC547F55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1076" name="Date Placeholder 3">
            <a:extLst>
              <a:ext uri="{FF2B5EF4-FFF2-40B4-BE49-F238E27FC236}">
                <a16:creationId xmlns:a16="http://schemas.microsoft.com/office/drawing/2014/main" id="{6223DF91-43E5-4D8B-B5EB-CFB0C4285A4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A7BE32-DC8C-4A20-90B7-A8E191E1C2D0}"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31077" name="Slide Number Placeholder 4">
            <a:extLst>
              <a:ext uri="{FF2B5EF4-FFF2-40B4-BE49-F238E27FC236}">
                <a16:creationId xmlns:a16="http://schemas.microsoft.com/office/drawing/2014/main" id="{33EC26BC-DB05-4C36-B8F3-3F6387C966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A7400B-400C-4761-AFB2-610A5E7650AF}"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F869F34-8F7A-4E03-AE49-9A8CA69B3A09}"/>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38EDC3C0-99E7-4194-B410-CDDDD5FBBF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3124" name="Date Placeholder 3">
            <a:extLst>
              <a:ext uri="{FF2B5EF4-FFF2-40B4-BE49-F238E27FC236}">
                <a16:creationId xmlns:a16="http://schemas.microsoft.com/office/drawing/2014/main" id="{DF1E7594-08A4-4924-BC3F-4E8B291A824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24C6DD-7A05-4E75-ABB3-9A89BEA1767F}"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33125" name="Slide Number Placeholder 4">
            <a:extLst>
              <a:ext uri="{FF2B5EF4-FFF2-40B4-BE49-F238E27FC236}">
                <a16:creationId xmlns:a16="http://schemas.microsoft.com/office/drawing/2014/main" id="{168F3D5B-B7FF-489A-B01C-B23AC2EA95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371BA8-5362-4FAA-A16B-49E15E738D08}"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44EBDBD0-BCFB-42C2-B3FD-2798432556B2}"/>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C79E38BF-383C-40D2-B8F0-98B74D2213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5172" name="Date Placeholder 3">
            <a:extLst>
              <a:ext uri="{FF2B5EF4-FFF2-40B4-BE49-F238E27FC236}">
                <a16:creationId xmlns:a16="http://schemas.microsoft.com/office/drawing/2014/main" id="{2141A9C0-FE4E-480C-9E9D-13ACAAD619F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990032-39E0-4F96-9943-626F564D3A0C}"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35173" name="Slide Number Placeholder 4">
            <a:extLst>
              <a:ext uri="{FF2B5EF4-FFF2-40B4-BE49-F238E27FC236}">
                <a16:creationId xmlns:a16="http://schemas.microsoft.com/office/drawing/2014/main" id="{56A5B40D-BDDE-4266-B595-78B86E0AC98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72926E-7D81-4D0F-B5DB-B5898ED57E19}"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25862DA-07DA-4F76-AAA7-F96231231D94}"/>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5803548F-BDAA-412F-B5FD-A5FED38241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7220" name="Date Placeholder 3">
            <a:extLst>
              <a:ext uri="{FF2B5EF4-FFF2-40B4-BE49-F238E27FC236}">
                <a16:creationId xmlns:a16="http://schemas.microsoft.com/office/drawing/2014/main" id="{A157E3A0-5A4D-4A79-BB1F-51BCD7C26A3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6013BC-D6C5-4B05-96FC-52780B8943C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37221" name="Slide Number Placeholder 4">
            <a:extLst>
              <a:ext uri="{FF2B5EF4-FFF2-40B4-BE49-F238E27FC236}">
                <a16:creationId xmlns:a16="http://schemas.microsoft.com/office/drawing/2014/main" id="{2C4A143B-5230-42BE-B03D-C8832F5A1D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499DBC0-CC42-49C8-86FE-FC6CD74E8DD3}"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170E6F75-8806-4EE6-8881-C420F3FCBE5E}"/>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CD4E3177-B65F-406F-83DE-1236C6BA5A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9268" name="Date Placeholder 3">
            <a:extLst>
              <a:ext uri="{FF2B5EF4-FFF2-40B4-BE49-F238E27FC236}">
                <a16:creationId xmlns:a16="http://schemas.microsoft.com/office/drawing/2014/main" id="{064B0F4F-A31A-40C4-9486-E57173280AE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080E11-4D7B-46A3-BAF3-2196A3F33EA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39269" name="Slide Number Placeholder 4">
            <a:extLst>
              <a:ext uri="{FF2B5EF4-FFF2-40B4-BE49-F238E27FC236}">
                <a16:creationId xmlns:a16="http://schemas.microsoft.com/office/drawing/2014/main" id="{1E25A055-C2DE-4DB2-AE2D-5555B319C1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64887B-4D1C-4BA3-9E44-DBB36F120431}"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D9B0D09E-AD5D-49E4-8E0D-2B664173921D}"/>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CECD0193-047D-41E5-884C-52BF40AD1A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1316" name="Date Placeholder 3">
            <a:extLst>
              <a:ext uri="{FF2B5EF4-FFF2-40B4-BE49-F238E27FC236}">
                <a16:creationId xmlns:a16="http://schemas.microsoft.com/office/drawing/2014/main" id="{B782644F-144F-4081-B133-B1F5251E054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F34474-2C25-437B-9590-DBA5F6F5C5C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1317" name="Slide Number Placeholder 4">
            <a:extLst>
              <a:ext uri="{FF2B5EF4-FFF2-40B4-BE49-F238E27FC236}">
                <a16:creationId xmlns:a16="http://schemas.microsoft.com/office/drawing/2014/main" id="{29F7F448-4972-40D4-BAAD-4F5DD2D4E29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04E114-2852-4B21-A4E8-3ED47A4F51A3}"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5C795E97-F841-4F9B-8CD6-06ED1735BCC1}"/>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A0DD3FD5-F1DB-4D4D-B43E-9B11D50508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3364" name="Date Placeholder 3">
            <a:extLst>
              <a:ext uri="{FF2B5EF4-FFF2-40B4-BE49-F238E27FC236}">
                <a16:creationId xmlns:a16="http://schemas.microsoft.com/office/drawing/2014/main" id="{CB052A20-872D-408A-94EE-109A089EEA12}"/>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CB24F5-E5CC-4C2D-A56A-3F343A2853C9}"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3365" name="Slide Number Placeholder 4">
            <a:extLst>
              <a:ext uri="{FF2B5EF4-FFF2-40B4-BE49-F238E27FC236}">
                <a16:creationId xmlns:a16="http://schemas.microsoft.com/office/drawing/2014/main" id="{EEC2553D-6971-4165-A32E-B9DBC3EE0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EE4DA3C-3C5B-4092-9033-FCA287143C09}"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4A145717-DD15-4B96-A987-5C5107B69FC1}"/>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08ABDE6F-AF9D-4613-8F7A-A53D459E58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5412" name="Date Placeholder 3">
            <a:extLst>
              <a:ext uri="{FF2B5EF4-FFF2-40B4-BE49-F238E27FC236}">
                <a16:creationId xmlns:a16="http://schemas.microsoft.com/office/drawing/2014/main" id="{F62A3816-8E00-4894-BB25-4DEF6619FE8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BFDE72-9E73-4508-96C0-07FC91E6E810}"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5413" name="Slide Number Placeholder 4">
            <a:extLst>
              <a:ext uri="{FF2B5EF4-FFF2-40B4-BE49-F238E27FC236}">
                <a16:creationId xmlns:a16="http://schemas.microsoft.com/office/drawing/2014/main" id="{DA7A1078-4DE7-4AD9-AFA2-4AC29791688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355A38-7025-4702-9642-9E559ACA4951}"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59CACF5-876A-4F68-AE40-4779D3B2B114}"/>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19D41C3C-E5BA-4085-994D-F6F46C99E4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436" name="Date Placeholder 3">
            <a:extLst>
              <a:ext uri="{FF2B5EF4-FFF2-40B4-BE49-F238E27FC236}">
                <a16:creationId xmlns:a16="http://schemas.microsoft.com/office/drawing/2014/main" id="{A19CC579-3DA2-4E98-9AAC-75E46A08F4E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10E693-FEB1-4DDA-8FA3-41670DF5D8C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437" name="Slide Number Placeholder 4">
            <a:extLst>
              <a:ext uri="{FF2B5EF4-FFF2-40B4-BE49-F238E27FC236}">
                <a16:creationId xmlns:a16="http://schemas.microsoft.com/office/drawing/2014/main" id="{3D192FFE-ADFE-4D21-AEDB-E7DEAC7FBD8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F476FD-72BB-4928-8898-D16CAC9E2A76}"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D79C769C-379B-4E47-AE9E-75DED6D9263E}"/>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77979FEE-78D5-4941-A022-550C52FF4E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7460" name="Date Placeholder 3">
            <a:extLst>
              <a:ext uri="{FF2B5EF4-FFF2-40B4-BE49-F238E27FC236}">
                <a16:creationId xmlns:a16="http://schemas.microsoft.com/office/drawing/2014/main" id="{B766E6CA-F7B3-4C2E-B02C-235FF4DA442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BFE151-8C73-41E7-83C8-CA9C45CA205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7461" name="Slide Number Placeholder 4">
            <a:extLst>
              <a:ext uri="{FF2B5EF4-FFF2-40B4-BE49-F238E27FC236}">
                <a16:creationId xmlns:a16="http://schemas.microsoft.com/office/drawing/2014/main" id="{FFEC9769-E5FC-49D8-BE8D-5928EC643D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298BA03-57DD-4381-8EFF-7B8C9BE6539B}"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A69ADC56-65E6-416F-8C69-E4B0A8204445}"/>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6127FA10-F8C4-4830-ADDE-342DDFF593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9508" name="Date Placeholder 3">
            <a:extLst>
              <a:ext uri="{FF2B5EF4-FFF2-40B4-BE49-F238E27FC236}">
                <a16:creationId xmlns:a16="http://schemas.microsoft.com/office/drawing/2014/main" id="{1C4FAC87-A694-4F3D-8B96-862E2BA793B7}"/>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77B6C0-EF10-409E-8AAE-C52BF2B051E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49509" name="Slide Number Placeholder 4">
            <a:extLst>
              <a:ext uri="{FF2B5EF4-FFF2-40B4-BE49-F238E27FC236}">
                <a16:creationId xmlns:a16="http://schemas.microsoft.com/office/drawing/2014/main" id="{C0E66C65-6FA2-437D-BE06-E8313EB9E1B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CD3372-D5F5-41D7-AB0B-A95FAB838DDD}"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0DAC858-2656-484C-939C-C3090FAE8948}"/>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C540FF88-43F8-417A-9287-A83910316A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1556" name="Date Placeholder 3">
            <a:extLst>
              <a:ext uri="{FF2B5EF4-FFF2-40B4-BE49-F238E27FC236}">
                <a16:creationId xmlns:a16="http://schemas.microsoft.com/office/drawing/2014/main" id="{2E09464F-23C0-4DC2-9C36-648D1B45667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C2F61F7-9135-4A36-AE55-EB2BBF15DAB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51557" name="Slide Number Placeholder 4">
            <a:extLst>
              <a:ext uri="{FF2B5EF4-FFF2-40B4-BE49-F238E27FC236}">
                <a16:creationId xmlns:a16="http://schemas.microsoft.com/office/drawing/2014/main" id="{6B748CDE-A0D3-4E5E-B9C9-F22FEBD7B2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423869-A36C-4116-934B-AC6D071917A9}"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283379A3-7641-4CD3-8805-396934261166}"/>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E0220246-1757-416F-ACF3-6F3DDE9CB0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04" name="Date Placeholder 3">
            <a:extLst>
              <a:ext uri="{FF2B5EF4-FFF2-40B4-BE49-F238E27FC236}">
                <a16:creationId xmlns:a16="http://schemas.microsoft.com/office/drawing/2014/main" id="{041D1025-DBE6-4B25-A8A7-AB5E53D7330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5D8AF1-8690-405D-860D-74D9FC016C17}"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53605" name="Slide Number Placeholder 4">
            <a:extLst>
              <a:ext uri="{FF2B5EF4-FFF2-40B4-BE49-F238E27FC236}">
                <a16:creationId xmlns:a16="http://schemas.microsoft.com/office/drawing/2014/main" id="{D14976AD-843D-4409-B3BB-800359F1E0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FFE3B4-9483-4BCB-941D-D36F1F7E4E88}"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D45E80E-22B5-4AC9-ABE3-F625929AD3DD}"/>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9BC7FF32-CD4E-4742-977E-737A0DABD5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5652" name="Date Placeholder 3">
            <a:extLst>
              <a:ext uri="{FF2B5EF4-FFF2-40B4-BE49-F238E27FC236}">
                <a16:creationId xmlns:a16="http://schemas.microsoft.com/office/drawing/2014/main" id="{50E08324-7FFB-4237-85E3-3F72155C853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A801E9-E763-401E-A463-FF6796F067E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55653" name="Slide Number Placeholder 4">
            <a:extLst>
              <a:ext uri="{FF2B5EF4-FFF2-40B4-BE49-F238E27FC236}">
                <a16:creationId xmlns:a16="http://schemas.microsoft.com/office/drawing/2014/main" id="{ED98CE6F-AC62-4A1A-86FC-6ACF714DB1F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A76544-6CB5-4E8C-932B-957178800506}"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84281EDD-E67A-4AA9-AD64-462E7090B283}"/>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CC560B4E-2776-4B63-B9AB-3FB527FE04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7700" name="Date Placeholder 3">
            <a:extLst>
              <a:ext uri="{FF2B5EF4-FFF2-40B4-BE49-F238E27FC236}">
                <a16:creationId xmlns:a16="http://schemas.microsoft.com/office/drawing/2014/main" id="{B8E6F1AC-469D-4860-AE03-C1E8A0C0FC9C}"/>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F85E9B-2667-46C4-8589-67F216D42E1A}"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57701" name="Slide Number Placeholder 4">
            <a:extLst>
              <a:ext uri="{FF2B5EF4-FFF2-40B4-BE49-F238E27FC236}">
                <a16:creationId xmlns:a16="http://schemas.microsoft.com/office/drawing/2014/main" id="{6FD0DD42-1B3A-4ED3-9D78-53004F2C93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3B9E21-D5D5-4F12-93B1-9C1E325B2CE0}"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F928A593-60E1-4761-AAAF-B0B97046DF48}"/>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EFAFC804-D4CB-42DB-838D-8248163923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9748" name="Date Placeholder 3">
            <a:extLst>
              <a:ext uri="{FF2B5EF4-FFF2-40B4-BE49-F238E27FC236}">
                <a16:creationId xmlns:a16="http://schemas.microsoft.com/office/drawing/2014/main" id="{13B74736-6627-429C-96DC-B8E1A3CBD235}"/>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B46952-F316-4338-9D84-7EAE14531022}"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59749" name="Slide Number Placeholder 4">
            <a:extLst>
              <a:ext uri="{FF2B5EF4-FFF2-40B4-BE49-F238E27FC236}">
                <a16:creationId xmlns:a16="http://schemas.microsoft.com/office/drawing/2014/main" id="{74E1C882-8EFE-4621-95E4-271418DF07A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B04063-78C3-4D2F-9DEB-D616B8DEFC5A}" type="slidenum">
              <a:rPr lang="en-US" altLang="en-US">
                <a:latin typeface="Times New Roman" panose="02020603050405020304" pitchFamily="18" charset="0"/>
              </a:rPr>
              <a:pPr/>
              <a:t>76</a:t>
            </a:fld>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91F26E6-F65B-4D4A-888F-81C0A0159F71}"/>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280473FA-4E1E-47F8-B430-A58C33F25B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1796" name="Date Placeholder 3">
            <a:extLst>
              <a:ext uri="{FF2B5EF4-FFF2-40B4-BE49-F238E27FC236}">
                <a16:creationId xmlns:a16="http://schemas.microsoft.com/office/drawing/2014/main" id="{80DABF2B-8C9D-43E9-B4B1-69FA8AE4B00F}"/>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853968C-0154-42A8-ABC3-CC682F9C936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1797" name="Slide Number Placeholder 4">
            <a:extLst>
              <a:ext uri="{FF2B5EF4-FFF2-40B4-BE49-F238E27FC236}">
                <a16:creationId xmlns:a16="http://schemas.microsoft.com/office/drawing/2014/main" id="{1DECF78B-AE69-4878-9D18-BA2234ED1CC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4E3B72-04E9-4D69-8AA3-06863CDA1077}"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73757A6A-9583-483F-B233-F885EF3D1C9C}"/>
              </a:ext>
            </a:extLst>
          </p:cNvPr>
          <p:cNvSpPr>
            <a:spLocks noGrp="1" noRot="1" noChangeAspect="1" noChangeArrowheads="1" noTextEdit="1"/>
          </p:cNvSpPr>
          <p:nvPr>
            <p:ph type="sldImg"/>
          </p:nvPr>
        </p:nvSpPr>
        <p:spPr>
          <a:ln/>
        </p:spPr>
      </p:sp>
      <p:sp>
        <p:nvSpPr>
          <p:cNvPr id="163843" name="Notes Placeholder 2">
            <a:extLst>
              <a:ext uri="{FF2B5EF4-FFF2-40B4-BE49-F238E27FC236}">
                <a16:creationId xmlns:a16="http://schemas.microsoft.com/office/drawing/2014/main" id="{D1F49B4B-D266-4B2E-89F7-2A71184245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44" name="Date Placeholder 3">
            <a:extLst>
              <a:ext uri="{FF2B5EF4-FFF2-40B4-BE49-F238E27FC236}">
                <a16:creationId xmlns:a16="http://schemas.microsoft.com/office/drawing/2014/main" id="{4856C53B-65CF-4C03-A175-4C6FBFD60FE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3DDBCF-9B5B-4F6D-A1C7-3145D8AEC6CB}"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3845" name="Slide Number Placeholder 4">
            <a:extLst>
              <a:ext uri="{FF2B5EF4-FFF2-40B4-BE49-F238E27FC236}">
                <a16:creationId xmlns:a16="http://schemas.microsoft.com/office/drawing/2014/main" id="{427C1CFB-197B-4F9D-BEA3-3E5C3F56731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6DDA88-62AD-42D3-8B6A-13D6DF8E1160}" type="slidenum">
              <a:rPr lang="en-US" altLang="en-US">
                <a:latin typeface="Times New Roman" panose="02020603050405020304" pitchFamily="18" charset="0"/>
              </a:rPr>
              <a:pPr/>
              <a:t>78</a:t>
            </a:fld>
            <a:endParaRPr lang="en-US" altLang="en-US">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FC92ADB1-C2EE-40F1-8A23-CB32194D05DA}"/>
              </a:ext>
            </a:extLst>
          </p:cNvPr>
          <p:cNvSpPr>
            <a:spLocks noGrp="1" noRot="1" noChangeAspect="1" noChangeArrowheads="1" noTextEdit="1"/>
          </p:cNvSpPr>
          <p:nvPr>
            <p:ph type="sldImg"/>
          </p:nvPr>
        </p:nvSpPr>
        <p:spPr>
          <a:ln/>
        </p:spPr>
      </p:sp>
      <p:sp>
        <p:nvSpPr>
          <p:cNvPr id="165891" name="Notes Placeholder 2">
            <a:extLst>
              <a:ext uri="{FF2B5EF4-FFF2-40B4-BE49-F238E27FC236}">
                <a16:creationId xmlns:a16="http://schemas.microsoft.com/office/drawing/2014/main" id="{07B01BE3-AB34-48C8-9C36-A65497200E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5892" name="Date Placeholder 3">
            <a:extLst>
              <a:ext uri="{FF2B5EF4-FFF2-40B4-BE49-F238E27FC236}">
                <a16:creationId xmlns:a16="http://schemas.microsoft.com/office/drawing/2014/main" id="{42D74379-8791-4856-9EC7-6B22F009CD77}"/>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198E49-3F11-4A58-8FC7-535895B1DE0C}"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5893" name="Slide Number Placeholder 4">
            <a:extLst>
              <a:ext uri="{FF2B5EF4-FFF2-40B4-BE49-F238E27FC236}">
                <a16:creationId xmlns:a16="http://schemas.microsoft.com/office/drawing/2014/main" id="{C2CE2287-C624-4749-9E12-290BDE7A669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6B3C950-9CFC-4458-B3B6-71F86BC1F52E}" type="slidenum">
              <a:rPr lang="en-US" altLang="en-US">
                <a:latin typeface="Times New Roman" panose="02020603050405020304" pitchFamily="18" charset="0"/>
              </a:rPr>
              <a:pPr/>
              <a:t>79</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F622673-643E-47E6-A032-0382BBA8589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EDEA819-B751-4C9A-9946-F82E596FE6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Date Placeholder 3">
            <a:extLst>
              <a:ext uri="{FF2B5EF4-FFF2-40B4-BE49-F238E27FC236}">
                <a16:creationId xmlns:a16="http://schemas.microsoft.com/office/drawing/2014/main" id="{C9BCAB71-7ABF-41FD-B924-987E1E46D2D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564815-789B-4EA2-A62F-188A024890E1}"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20485" name="Slide Number Placeholder 4">
            <a:extLst>
              <a:ext uri="{FF2B5EF4-FFF2-40B4-BE49-F238E27FC236}">
                <a16:creationId xmlns:a16="http://schemas.microsoft.com/office/drawing/2014/main" id="{C5EDFE76-ECBE-4FF8-B458-DCD73BF1E21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AB819DA-89F5-47DF-9C42-622A5E2B1F6D}"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246BD960-46DE-4C8C-AA7D-D38E7578216D}"/>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2F2BA261-D561-4469-8272-83CC8E5CBF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7940" name="Date Placeholder 3">
            <a:extLst>
              <a:ext uri="{FF2B5EF4-FFF2-40B4-BE49-F238E27FC236}">
                <a16:creationId xmlns:a16="http://schemas.microsoft.com/office/drawing/2014/main" id="{658550E7-22E7-4B14-AE7A-E72788514CC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D02EDE-6A0F-4712-9600-EA8819B998FD}"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7941" name="Slide Number Placeholder 4">
            <a:extLst>
              <a:ext uri="{FF2B5EF4-FFF2-40B4-BE49-F238E27FC236}">
                <a16:creationId xmlns:a16="http://schemas.microsoft.com/office/drawing/2014/main" id="{FC0754AA-EC70-4E61-BF86-185C07F9ED2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64582CB-4D31-4081-9804-2340DE9A5385}" type="slidenum">
              <a:rPr lang="en-US" altLang="en-US">
                <a:latin typeface="Times New Roman" panose="02020603050405020304" pitchFamily="18" charset="0"/>
              </a:rPr>
              <a:pPr/>
              <a:t>80</a:t>
            </a:fld>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0AC89E7F-E4F6-4E11-B0A8-FD6E41AC4356}"/>
              </a:ext>
            </a:extLst>
          </p:cNvPr>
          <p:cNvSpPr>
            <a:spLocks noGrp="1" noRot="1" noChangeAspect="1" noChangeArrowheads="1" noTextEdit="1"/>
          </p:cNvSpPr>
          <p:nvPr>
            <p:ph type="sldImg"/>
          </p:nvPr>
        </p:nvSpPr>
        <p:spPr>
          <a:ln/>
        </p:spPr>
      </p:sp>
      <p:sp>
        <p:nvSpPr>
          <p:cNvPr id="169987" name="Notes Placeholder 2">
            <a:extLst>
              <a:ext uri="{FF2B5EF4-FFF2-40B4-BE49-F238E27FC236}">
                <a16:creationId xmlns:a16="http://schemas.microsoft.com/office/drawing/2014/main" id="{29705BC2-DD7C-44A1-AA02-DA74FBD6C4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9988" name="Date Placeholder 3">
            <a:extLst>
              <a:ext uri="{FF2B5EF4-FFF2-40B4-BE49-F238E27FC236}">
                <a16:creationId xmlns:a16="http://schemas.microsoft.com/office/drawing/2014/main" id="{7AF789BE-BFF3-4355-906D-E6C6101918C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5DEF1D-9CBE-4EBF-AA56-E1B7FB0175DC}"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69989" name="Slide Number Placeholder 4">
            <a:extLst>
              <a:ext uri="{FF2B5EF4-FFF2-40B4-BE49-F238E27FC236}">
                <a16:creationId xmlns:a16="http://schemas.microsoft.com/office/drawing/2014/main" id="{65E63BD7-865E-4FF0-BB2B-89B4C3CA8B3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88B4AB-F94B-40AA-B642-684DDD6B20E3}" type="slidenum">
              <a:rPr lang="en-US" altLang="en-US">
                <a:latin typeface="Times New Roman" panose="02020603050405020304" pitchFamily="18" charset="0"/>
              </a:rPr>
              <a:pPr/>
              <a:t>81</a:t>
            </a:fld>
            <a:endParaRPr lang="en-US" altLang="en-US">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99CE72DB-BCD2-4D70-870E-1C6399307A8A}"/>
              </a:ext>
            </a:extLst>
          </p:cNvPr>
          <p:cNvSpPr>
            <a:spLocks noGrp="1" noRot="1" noChangeAspect="1" noChangeArrowheads="1" noTextEdit="1"/>
          </p:cNvSpPr>
          <p:nvPr>
            <p:ph type="sldImg"/>
          </p:nvPr>
        </p:nvSpPr>
        <p:spPr>
          <a:ln/>
        </p:spPr>
      </p:sp>
      <p:sp>
        <p:nvSpPr>
          <p:cNvPr id="172035" name="Notes Placeholder 2">
            <a:extLst>
              <a:ext uri="{FF2B5EF4-FFF2-40B4-BE49-F238E27FC236}">
                <a16:creationId xmlns:a16="http://schemas.microsoft.com/office/drawing/2014/main" id="{D61B084C-BD45-44E7-A20D-82386958AF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2036" name="Date Placeholder 3">
            <a:extLst>
              <a:ext uri="{FF2B5EF4-FFF2-40B4-BE49-F238E27FC236}">
                <a16:creationId xmlns:a16="http://schemas.microsoft.com/office/drawing/2014/main" id="{1F0C60B8-DACA-4815-A646-232ACF3E957E}"/>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74B212-F27A-44E6-B6F4-80A0026D1DB5}"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72037" name="Slide Number Placeholder 4">
            <a:extLst>
              <a:ext uri="{FF2B5EF4-FFF2-40B4-BE49-F238E27FC236}">
                <a16:creationId xmlns:a16="http://schemas.microsoft.com/office/drawing/2014/main" id="{5B8B6FE8-05F9-41E5-9D97-ECEAC81ADA0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EFF489-B728-4069-BA55-52836A9A259A}" type="slidenum">
              <a:rPr lang="en-US" altLang="en-US">
                <a:latin typeface="Times New Roman" panose="02020603050405020304" pitchFamily="18" charset="0"/>
              </a:rPr>
              <a:pPr/>
              <a:t>82</a:t>
            </a:fld>
            <a:endParaRPr lang="en-US" altLang="en-US">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1F95D150-6385-47A5-A94D-192A4DD7C607}"/>
              </a:ext>
            </a:extLst>
          </p:cNvPr>
          <p:cNvSpPr>
            <a:spLocks noGrp="1" noRot="1" noChangeAspect="1" noChangeArrowheads="1" noTextEdit="1"/>
          </p:cNvSpPr>
          <p:nvPr>
            <p:ph type="sldImg"/>
          </p:nvPr>
        </p:nvSpPr>
        <p:spPr>
          <a:ln/>
        </p:spPr>
      </p:sp>
      <p:sp>
        <p:nvSpPr>
          <p:cNvPr id="174083" name="Notes Placeholder 2">
            <a:extLst>
              <a:ext uri="{FF2B5EF4-FFF2-40B4-BE49-F238E27FC236}">
                <a16:creationId xmlns:a16="http://schemas.microsoft.com/office/drawing/2014/main" id="{35E44813-F30B-4625-9CDB-A0DA685D54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4084" name="Date Placeholder 3">
            <a:extLst>
              <a:ext uri="{FF2B5EF4-FFF2-40B4-BE49-F238E27FC236}">
                <a16:creationId xmlns:a16="http://schemas.microsoft.com/office/drawing/2014/main" id="{1386799D-47FC-48AE-86F3-9F76F85CF894}"/>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CC3456-D859-4CE3-9360-18247F48038C}"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74085" name="Slide Number Placeholder 4">
            <a:extLst>
              <a:ext uri="{FF2B5EF4-FFF2-40B4-BE49-F238E27FC236}">
                <a16:creationId xmlns:a16="http://schemas.microsoft.com/office/drawing/2014/main" id="{1C1B284A-01D8-4827-9369-F63985F70B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F858DF-9534-4A91-9A27-1E9604D6D6DF}" type="slidenum">
              <a:rPr lang="en-US" altLang="en-US">
                <a:latin typeface="Times New Roman" panose="02020603050405020304" pitchFamily="18" charset="0"/>
              </a:rPr>
              <a:pPr/>
              <a:t>83</a:t>
            </a:fld>
            <a:endParaRPr lang="en-US" altLang="en-US">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914BC7FB-E3A4-40C0-8881-523FCAA0D981}"/>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191D0652-4853-40F4-A8FC-53ADA1632A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6132" name="Date Placeholder 3">
            <a:extLst>
              <a:ext uri="{FF2B5EF4-FFF2-40B4-BE49-F238E27FC236}">
                <a16:creationId xmlns:a16="http://schemas.microsoft.com/office/drawing/2014/main" id="{9B2296D9-2648-437E-972C-3DF41D2CFF4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D18ABA-026F-411D-80F5-DB96C973232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76133" name="Slide Number Placeholder 4">
            <a:extLst>
              <a:ext uri="{FF2B5EF4-FFF2-40B4-BE49-F238E27FC236}">
                <a16:creationId xmlns:a16="http://schemas.microsoft.com/office/drawing/2014/main" id="{43F9EC37-E143-4C5B-B5FB-10DC30EA538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23DAD82-1B52-4AE0-83AA-7C05BFE04C77}"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F2FED4DE-4C33-42D8-9B2C-0B21F5586E50}"/>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1B2FC9C4-9437-480F-BC82-1B3B55AB05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8180" name="Date Placeholder 3">
            <a:extLst>
              <a:ext uri="{FF2B5EF4-FFF2-40B4-BE49-F238E27FC236}">
                <a16:creationId xmlns:a16="http://schemas.microsoft.com/office/drawing/2014/main" id="{FFFA59A6-CC35-4882-ACB7-A81E87591CC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A6E617D-A277-4FAB-9543-A73B8609DE62}"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78181" name="Slide Number Placeholder 4">
            <a:extLst>
              <a:ext uri="{FF2B5EF4-FFF2-40B4-BE49-F238E27FC236}">
                <a16:creationId xmlns:a16="http://schemas.microsoft.com/office/drawing/2014/main" id="{C420E42C-9CCA-4040-87FA-A188D53671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F278DD4-5801-4232-8936-FF3CA76318E0}" type="slidenum">
              <a:rPr lang="en-US" altLang="en-US">
                <a:latin typeface="Times New Roman" panose="02020603050405020304" pitchFamily="18" charset="0"/>
              </a:rPr>
              <a:pPr/>
              <a:t>85</a:t>
            </a:fld>
            <a:endParaRPr lang="en-US" altLang="en-US">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C38BE5D1-C735-4480-BA8F-DB4A5AF17BFC}"/>
              </a:ext>
            </a:extLst>
          </p:cNvPr>
          <p:cNvSpPr>
            <a:spLocks noGrp="1" noRot="1" noChangeAspect="1" noChangeArrowheads="1" noTextEdit="1"/>
          </p:cNvSpPr>
          <p:nvPr>
            <p:ph type="sldImg"/>
          </p:nvPr>
        </p:nvSpPr>
        <p:spPr>
          <a:ln/>
        </p:spPr>
      </p:sp>
      <p:sp>
        <p:nvSpPr>
          <p:cNvPr id="180227" name="Notes Placeholder 2">
            <a:extLst>
              <a:ext uri="{FF2B5EF4-FFF2-40B4-BE49-F238E27FC236}">
                <a16:creationId xmlns:a16="http://schemas.microsoft.com/office/drawing/2014/main" id="{AD730C61-2854-4840-8703-22DFF27EE8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0228" name="Date Placeholder 3">
            <a:extLst>
              <a:ext uri="{FF2B5EF4-FFF2-40B4-BE49-F238E27FC236}">
                <a16:creationId xmlns:a16="http://schemas.microsoft.com/office/drawing/2014/main" id="{02B765EB-35A8-4A20-93AA-1B755324B7E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D8213AF-754B-4C13-9C4E-7EDA98BDCFD0}"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0229" name="Slide Number Placeholder 4">
            <a:extLst>
              <a:ext uri="{FF2B5EF4-FFF2-40B4-BE49-F238E27FC236}">
                <a16:creationId xmlns:a16="http://schemas.microsoft.com/office/drawing/2014/main" id="{A093F8B6-7288-4416-9451-530E2BAACF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E3769E-FA8B-4F41-9F86-FE8FA8B58860}" type="slidenum">
              <a:rPr lang="en-US" altLang="en-US">
                <a:latin typeface="Times New Roman" panose="02020603050405020304" pitchFamily="18" charset="0"/>
              </a:rPr>
              <a:pPr/>
              <a:t>86</a:t>
            </a:fld>
            <a:endParaRPr lang="en-US" altLang="en-US">
              <a:latin typeface="Times New Roman" panose="02020603050405020304"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FCE5C06D-F3C9-4D4F-A94F-C4F332B44750}"/>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14C04A45-E58B-402B-B008-69622926AA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2276" name="Date Placeholder 3">
            <a:extLst>
              <a:ext uri="{FF2B5EF4-FFF2-40B4-BE49-F238E27FC236}">
                <a16:creationId xmlns:a16="http://schemas.microsoft.com/office/drawing/2014/main" id="{1F718226-B90C-4F37-96FE-89E5AA231567}"/>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87B05B-1332-41A6-87D8-977BC46A8D82}"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2277" name="Slide Number Placeholder 4">
            <a:extLst>
              <a:ext uri="{FF2B5EF4-FFF2-40B4-BE49-F238E27FC236}">
                <a16:creationId xmlns:a16="http://schemas.microsoft.com/office/drawing/2014/main" id="{0CFF27B0-0092-4D7D-8C8C-10E3314BE29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247BFA6-53A6-461E-A217-984FA72B0334}" type="slidenum">
              <a:rPr lang="en-US" altLang="en-US">
                <a:latin typeface="Times New Roman" panose="02020603050405020304" pitchFamily="18" charset="0"/>
              </a:rPr>
              <a:pPr/>
              <a:t>87</a:t>
            </a:fld>
            <a:endParaRPr lang="en-US" altLang="en-US">
              <a:latin typeface="Times New Roman" panose="02020603050405020304"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45B6BDA1-9B13-4637-A889-C198AB433E40}"/>
              </a:ext>
            </a:extLst>
          </p:cNvPr>
          <p:cNvSpPr>
            <a:spLocks noGrp="1" noRot="1" noChangeAspect="1" noChangeArrowheads="1" noTextEdit="1"/>
          </p:cNvSpPr>
          <p:nvPr>
            <p:ph type="sldImg"/>
          </p:nvPr>
        </p:nvSpPr>
        <p:spPr>
          <a:ln/>
        </p:spPr>
      </p:sp>
      <p:sp>
        <p:nvSpPr>
          <p:cNvPr id="184323" name="Notes Placeholder 2">
            <a:extLst>
              <a:ext uri="{FF2B5EF4-FFF2-40B4-BE49-F238E27FC236}">
                <a16:creationId xmlns:a16="http://schemas.microsoft.com/office/drawing/2014/main" id="{DC577DB9-49E1-4040-8975-F2787F66DD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4324" name="Date Placeholder 3">
            <a:extLst>
              <a:ext uri="{FF2B5EF4-FFF2-40B4-BE49-F238E27FC236}">
                <a16:creationId xmlns:a16="http://schemas.microsoft.com/office/drawing/2014/main" id="{1EF3E4F0-38ED-4221-94B8-767AC1A411F7}"/>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542CA7-743C-4C99-9159-8FBA71224828}"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4325" name="Slide Number Placeholder 4">
            <a:extLst>
              <a:ext uri="{FF2B5EF4-FFF2-40B4-BE49-F238E27FC236}">
                <a16:creationId xmlns:a16="http://schemas.microsoft.com/office/drawing/2014/main" id="{7E904BDB-4769-4261-BFC8-4C32A0E840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66E2E3-40CA-47A6-A8B2-B588FC0A4B89}" type="slidenum">
              <a:rPr lang="en-US" altLang="en-US">
                <a:latin typeface="Times New Roman" panose="02020603050405020304" pitchFamily="18" charset="0"/>
              </a:rPr>
              <a:pPr/>
              <a:t>88</a:t>
            </a:fld>
            <a:endParaRPr lang="en-US" altLang="en-US">
              <a:latin typeface="Times New Roman" panose="02020603050405020304"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D661CE4A-1615-4886-B57D-764BA21A9D3D}"/>
              </a:ext>
            </a:extLst>
          </p:cNvPr>
          <p:cNvSpPr>
            <a:spLocks noGrp="1" noRot="1" noChangeAspect="1" noChangeArrowheads="1" noTextEdit="1"/>
          </p:cNvSpPr>
          <p:nvPr>
            <p:ph type="sldImg"/>
          </p:nvPr>
        </p:nvSpPr>
        <p:spPr>
          <a:ln/>
        </p:spPr>
      </p:sp>
      <p:sp>
        <p:nvSpPr>
          <p:cNvPr id="186371" name="Notes Placeholder 2">
            <a:extLst>
              <a:ext uri="{FF2B5EF4-FFF2-40B4-BE49-F238E27FC236}">
                <a16:creationId xmlns:a16="http://schemas.microsoft.com/office/drawing/2014/main" id="{DBBA7C29-99D0-4DB4-B201-E7A1E663D8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6372" name="Date Placeholder 3">
            <a:extLst>
              <a:ext uri="{FF2B5EF4-FFF2-40B4-BE49-F238E27FC236}">
                <a16:creationId xmlns:a16="http://schemas.microsoft.com/office/drawing/2014/main" id="{BA354FFF-AA0E-438A-8F7A-3756361851A1}"/>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E7C4FB-73C6-4547-A2A7-3D7718FBAB1E}"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6373" name="Slide Number Placeholder 4">
            <a:extLst>
              <a:ext uri="{FF2B5EF4-FFF2-40B4-BE49-F238E27FC236}">
                <a16:creationId xmlns:a16="http://schemas.microsoft.com/office/drawing/2014/main" id="{247A5D3E-BBD3-44FC-915C-63E4B8D7B6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A70BFA6-2F60-47F1-A407-E715CCE02616}" type="slidenum">
              <a:rPr lang="en-US" altLang="en-US">
                <a:latin typeface="Times New Roman" panose="02020603050405020304" pitchFamily="18" charset="0"/>
              </a:rPr>
              <a:pPr/>
              <a:t>89</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5784630-AB1C-46AD-BD68-C95B9236B513}"/>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560FEE54-224E-4AC2-B5D6-2800313DE9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D7DAC963-4181-4E9C-9B4C-7CEC2FD8F6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CA6D57-B614-4A30-B8F8-00C818E066B2}"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1808E189-0AE7-4EC8-88EA-2EB4DABB87A7}"/>
              </a:ext>
            </a:extLst>
          </p:cNvPr>
          <p:cNvSpPr>
            <a:spLocks noGrp="1" noRot="1" noChangeAspect="1" noChangeArrowheads="1" noTextEdit="1"/>
          </p:cNvSpPr>
          <p:nvPr>
            <p:ph type="sldImg"/>
          </p:nvPr>
        </p:nvSpPr>
        <p:spPr>
          <a:ln/>
        </p:spPr>
      </p:sp>
      <p:sp>
        <p:nvSpPr>
          <p:cNvPr id="188419" name="Notes Placeholder 2">
            <a:extLst>
              <a:ext uri="{FF2B5EF4-FFF2-40B4-BE49-F238E27FC236}">
                <a16:creationId xmlns:a16="http://schemas.microsoft.com/office/drawing/2014/main" id="{D6A860DE-46A1-4315-BDCC-EF9529576C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8420" name="Date Placeholder 3">
            <a:extLst>
              <a:ext uri="{FF2B5EF4-FFF2-40B4-BE49-F238E27FC236}">
                <a16:creationId xmlns:a16="http://schemas.microsoft.com/office/drawing/2014/main" id="{7EBAAD00-CCFA-4215-A4C6-B528CA5B0EF0}"/>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28136ED-1C62-4048-BD06-75CA6124D996}"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88421" name="Slide Number Placeholder 4">
            <a:extLst>
              <a:ext uri="{FF2B5EF4-FFF2-40B4-BE49-F238E27FC236}">
                <a16:creationId xmlns:a16="http://schemas.microsoft.com/office/drawing/2014/main" id="{7C9A2CCA-22C2-4631-A6DE-1AE1D074799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D7BF09-4E05-46B9-BE20-B9CA53A397FF}" type="slidenum">
              <a:rPr lang="en-US" altLang="en-US">
                <a:latin typeface="Times New Roman" panose="02020603050405020304" pitchFamily="18" charset="0"/>
              </a:rPr>
              <a:pPr/>
              <a:t>90</a:t>
            </a:fld>
            <a:endParaRPr lang="en-US" altLang="en-US">
              <a:latin typeface="Times New Roman" panose="02020603050405020304"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74DEF333-D159-453C-A125-1B8AAFED304F}"/>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7932553C-DB3B-44A9-817F-34C4DADE4B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90468" name="Date Placeholder 3">
            <a:extLst>
              <a:ext uri="{FF2B5EF4-FFF2-40B4-BE49-F238E27FC236}">
                <a16:creationId xmlns:a16="http://schemas.microsoft.com/office/drawing/2014/main" id="{E2143418-3959-4C13-8A86-1B4777F463C6}"/>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1C2675-C53C-4856-8CDE-C883B6AE44B1}"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90469" name="Slide Number Placeholder 4">
            <a:extLst>
              <a:ext uri="{FF2B5EF4-FFF2-40B4-BE49-F238E27FC236}">
                <a16:creationId xmlns:a16="http://schemas.microsoft.com/office/drawing/2014/main" id="{8A42FA2C-8FFB-4E89-AAD8-486FB3744AA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8ABAFC-A99C-4D82-A240-D248463C27C6}" type="slidenum">
              <a:rPr lang="en-US" altLang="en-US">
                <a:latin typeface="Times New Roman" panose="02020603050405020304" pitchFamily="18" charset="0"/>
              </a:rPr>
              <a:pPr/>
              <a:t>91</a:t>
            </a:fld>
            <a:endParaRPr lang="en-US" altLang="en-US">
              <a:latin typeface="Times New Roman" panose="02020603050405020304"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A1440604-2741-444A-A60E-A263D2174896}"/>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4EFB9101-D618-495E-8442-0CFB961D98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92516" name="Date Placeholder 3">
            <a:extLst>
              <a:ext uri="{FF2B5EF4-FFF2-40B4-BE49-F238E27FC236}">
                <a16:creationId xmlns:a16="http://schemas.microsoft.com/office/drawing/2014/main" id="{CB7676D5-B116-443D-B255-A9427F19052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298916-004B-4697-9AFB-10A52D56FFD4}" type="datetime1">
              <a:rPr lang="en-US" altLang="en-US" smtClean="0">
                <a:latin typeface="Times New Roman" panose="02020603050405020304" pitchFamily="18" charset="0"/>
              </a:rPr>
              <a:pPr/>
              <a:t>2/23/2023</a:t>
            </a:fld>
            <a:endParaRPr lang="en-US" altLang="en-US">
              <a:latin typeface="Times New Roman" panose="02020603050405020304" pitchFamily="18" charset="0"/>
            </a:endParaRPr>
          </a:p>
        </p:txBody>
      </p:sp>
      <p:sp>
        <p:nvSpPr>
          <p:cNvPr id="192517" name="Slide Number Placeholder 4">
            <a:extLst>
              <a:ext uri="{FF2B5EF4-FFF2-40B4-BE49-F238E27FC236}">
                <a16:creationId xmlns:a16="http://schemas.microsoft.com/office/drawing/2014/main" id="{F87A543D-13B6-4791-B75A-1B95A48EFF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B5965E-33A8-46A9-A11E-F24F4093FD65}" type="slidenum">
              <a:rPr lang="en-US" altLang="en-US">
                <a:latin typeface="Times New Roman" panose="02020603050405020304" pitchFamily="18" charset="0"/>
              </a:rPr>
              <a:pPr/>
              <a:t>92</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329DE6EA-A75A-4397-9919-614CEB15AB1B}"/>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07234"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6072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3ADDBF43-653D-44CD-BC4B-62AF4B73D90E}"/>
              </a:ext>
            </a:extLst>
          </p:cNvPr>
          <p:cNvSpPr>
            <a:spLocks noGrp="1" noChangeArrowheads="1"/>
          </p:cNvSpPr>
          <p:nvPr>
            <p:ph type="dt" sz="half" idx="10"/>
          </p:nvPr>
        </p:nvSpPr>
        <p:spPr>
          <a:xfrm>
            <a:off x="685800" y="6248400"/>
            <a:ext cx="1905000" cy="457200"/>
          </a:xfrm>
        </p:spPr>
        <p:txBody>
          <a:bodyPr/>
          <a:lstStyle>
            <a:lvl1pPr>
              <a:defRPr/>
            </a:lvl1pPr>
          </a:lstStyle>
          <a:p>
            <a:pPr>
              <a:defRPr/>
            </a:pPr>
            <a:r>
              <a:rPr lang="en-US"/>
              <a:t>Effective12/1/2011</a:t>
            </a:r>
          </a:p>
        </p:txBody>
      </p:sp>
      <p:sp>
        <p:nvSpPr>
          <p:cNvPr id="6" name="Footer Placeholder 5">
            <a:extLst>
              <a:ext uri="{FF2B5EF4-FFF2-40B4-BE49-F238E27FC236}">
                <a16:creationId xmlns:a16="http://schemas.microsoft.com/office/drawing/2014/main" id="{B544FD82-6FFE-4217-9F7B-E13F1AEEC53B}"/>
              </a:ext>
            </a:extLst>
          </p:cNvPr>
          <p:cNvSpPr>
            <a:spLocks noGrp="1" noChangeArrowheads="1"/>
          </p:cNvSpPr>
          <p:nvPr>
            <p:ph type="ftr" sz="quarter" idx="11"/>
          </p:nvPr>
        </p:nvSpPr>
        <p:spPr>
          <a:xfrm>
            <a:off x="3124200" y="6248400"/>
            <a:ext cx="2895600" cy="457200"/>
          </a:xfrm>
        </p:spPr>
        <p:txBody>
          <a:bodyPr/>
          <a:lstStyle>
            <a:lvl1pPr>
              <a:defRPr/>
            </a:lvl1pPr>
          </a:lstStyle>
          <a:p>
            <a:pPr>
              <a:defRPr/>
            </a:pPr>
            <a:r>
              <a:rPr lang="en-US"/>
              <a:t>Psychotropic Medications</a:t>
            </a:r>
          </a:p>
        </p:txBody>
      </p:sp>
      <p:sp>
        <p:nvSpPr>
          <p:cNvPr id="7" name="Slide Number Placeholder 6">
            <a:extLst>
              <a:ext uri="{FF2B5EF4-FFF2-40B4-BE49-F238E27FC236}">
                <a16:creationId xmlns:a16="http://schemas.microsoft.com/office/drawing/2014/main" id="{8AA16330-6611-415B-8D1B-DAA137EC03F6}"/>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6B0122D2-8EE7-48F4-A613-C927A2E3D248}" type="slidenum">
              <a:rPr lang="en-US" altLang="en-US"/>
              <a:pPr>
                <a:defRPr/>
              </a:pPr>
              <a:t>‹#›</a:t>
            </a:fld>
            <a:endParaRPr lang="en-US" altLang="en-US"/>
          </a:p>
        </p:txBody>
      </p:sp>
    </p:spTree>
    <p:extLst>
      <p:ext uri="{BB962C8B-B14F-4D97-AF65-F5344CB8AC3E}">
        <p14:creationId xmlns:p14="http://schemas.microsoft.com/office/powerpoint/2010/main" val="266291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7921F9A-FD95-47C3-A8EA-669DF3304B20}"/>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5" name="Rectangle 7">
            <a:extLst>
              <a:ext uri="{FF2B5EF4-FFF2-40B4-BE49-F238E27FC236}">
                <a16:creationId xmlns:a16="http://schemas.microsoft.com/office/drawing/2014/main" id="{0BBF7FF8-F53C-4A9D-8B63-88B747B941F4}"/>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6" name="Rectangle 8">
            <a:extLst>
              <a:ext uri="{FF2B5EF4-FFF2-40B4-BE49-F238E27FC236}">
                <a16:creationId xmlns:a16="http://schemas.microsoft.com/office/drawing/2014/main" id="{83D1CF80-CD08-4516-A117-4592CD691F38}"/>
              </a:ext>
            </a:extLst>
          </p:cNvPr>
          <p:cNvSpPr>
            <a:spLocks noGrp="1" noChangeArrowheads="1"/>
          </p:cNvSpPr>
          <p:nvPr>
            <p:ph type="sldNum" sz="quarter" idx="12"/>
          </p:nvPr>
        </p:nvSpPr>
        <p:spPr>
          <a:ln/>
        </p:spPr>
        <p:txBody>
          <a:bodyPr/>
          <a:lstStyle>
            <a:lvl1pPr>
              <a:defRPr/>
            </a:lvl1pPr>
          </a:lstStyle>
          <a:p>
            <a:pPr>
              <a:defRPr/>
            </a:pPr>
            <a:fld id="{4CE7A759-A055-48F1-98DD-47B72246F4AD}" type="slidenum">
              <a:rPr lang="en-US" altLang="en-US"/>
              <a:pPr>
                <a:defRPr/>
              </a:pPr>
              <a:t>‹#›</a:t>
            </a:fld>
            <a:endParaRPr lang="en-US" altLang="en-US"/>
          </a:p>
        </p:txBody>
      </p:sp>
    </p:spTree>
    <p:extLst>
      <p:ext uri="{BB962C8B-B14F-4D97-AF65-F5344CB8AC3E}">
        <p14:creationId xmlns:p14="http://schemas.microsoft.com/office/powerpoint/2010/main" val="68051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A8EA197-80CB-4012-A4E1-8D1605C6FF41}"/>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5" name="Rectangle 7">
            <a:extLst>
              <a:ext uri="{FF2B5EF4-FFF2-40B4-BE49-F238E27FC236}">
                <a16:creationId xmlns:a16="http://schemas.microsoft.com/office/drawing/2014/main" id="{595A0514-7ADD-48A5-9647-79B5F438A9B3}"/>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6" name="Rectangle 8">
            <a:extLst>
              <a:ext uri="{FF2B5EF4-FFF2-40B4-BE49-F238E27FC236}">
                <a16:creationId xmlns:a16="http://schemas.microsoft.com/office/drawing/2014/main" id="{30210A82-7E92-4C5B-A603-D5CF5C69457F}"/>
              </a:ext>
            </a:extLst>
          </p:cNvPr>
          <p:cNvSpPr>
            <a:spLocks noGrp="1" noChangeArrowheads="1"/>
          </p:cNvSpPr>
          <p:nvPr>
            <p:ph type="sldNum" sz="quarter" idx="12"/>
          </p:nvPr>
        </p:nvSpPr>
        <p:spPr>
          <a:ln/>
        </p:spPr>
        <p:txBody>
          <a:bodyPr/>
          <a:lstStyle>
            <a:lvl1pPr>
              <a:defRPr/>
            </a:lvl1pPr>
          </a:lstStyle>
          <a:p>
            <a:pPr>
              <a:defRPr/>
            </a:pPr>
            <a:fld id="{3AA7C732-7A15-4413-B273-8C0A4D668124}" type="slidenum">
              <a:rPr lang="en-US" altLang="en-US"/>
              <a:pPr>
                <a:defRPr/>
              </a:pPr>
              <a:t>‹#›</a:t>
            </a:fld>
            <a:endParaRPr lang="en-US" altLang="en-US"/>
          </a:p>
        </p:txBody>
      </p:sp>
    </p:spTree>
    <p:extLst>
      <p:ext uri="{BB962C8B-B14F-4D97-AF65-F5344CB8AC3E}">
        <p14:creationId xmlns:p14="http://schemas.microsoft.com/office/powerpoint/2010/main" val="364680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a:lstStyle/>
          <a:p>
            <a:pPr lvl="0"/>
            <a:endParaRPr lang="en-US" noProof="0"/>
          </a:p>
        </p:txBody>
      </p:sp>
      <p:sp>
        <p:nvSpPr>
          <p:cNvPr id="5" name="Rectangle 6">
            <a:extLst>
              <a:ext uri="{FF2B5EF4-FFF2-40B4-BE49-F238E27FC236}">
                <a16:creationId xmlns:a16="http://schemas.microsoft.com/office/drawing/2014/main" id="{53F3D26E-4AFF-4243-80B1-52E1BC11341F}"/>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5D861F46-B646-4BD5-9304-9B343150728A}"/>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7EB38473-04C2-4B96-B656-07EC77B8CC71}"/>
              </a:ext>
            </a:extLst>
          </p:cNvPr>
          <p:cNvSpPr>
            <a:spLocks noGrp="1" noChangeArrowheads="1"/>
          </p:cNvSpPr>
          <p:nvPr>
            <p:ph type="sldNum" sz="quarter" idx="12"/>
          </p:nvPr>
        </p:nvSpPr>
        <p:spPr>
          <a:ln/>
        </p:spPr>
        <p:txBody>
          <a:bodyPr/>
          <a:lstStyle>
            <a:lvl1pPr>
              <a:defRPr/>
            </a:lvl1pPr>
          </a:lstStyle>
          <a:p>
            <a:pPr>
              <a:defRPr/>
            </a:pPr>
            <a:fld id="{81379C7D-FFE9-46B8-BB82-7081CCCE488E}" type="slidenum">
              <a:rPr lang="en-US" altLang="en-US"/>
              <a:pPr>
                <a:defRPr/>
              </a:pPr>
              <a:t>‹#›</a:t>
            </a:fld>
            <a:endParaRPr lang="en-US" altLang="en-US"/>
          </a:p>
        </p:txBody>
      </p:sp>
    </p:spTree>
    <p:extLst>
      <p:ext uri="{BB962C8B-B14F-4D97-AF65-F5344CB8AC3E}">
        <p14:creationId xmlns:p14="http://schemas.microsoft.com/office/powerpoint/2010/main" val="57088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1FC1F99-B006-45B8-8CC6-AB4787F7D6ED}"/>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DADE9F2E-3989-4916-9929-0D587E90405A}"/>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952C9787-7661-41C1-8B6E-A58ECE5E38B5}"/>
              </a:ext>
            </a:extLst>
          </p:cNvPr>
          <p:cNvSpPr>
            <a:spLocks noGrp="1" noChangeArrowheads="1"/>
          </p:cNvSpPr>
          <p:nvPr>
            <p:ph type="sldNum" sz="quarter" idx="12"/>
          </p:nvPr>
        </p:nvSpPr>
        <p:spPr>
          <a:ln/>
        </p:spPr>
        <p:txBody>
          <a:bodyPr/>
          <a:lstStyle>
            <a:lvl1pPr>
              <a:defRPr/>
            </a:lvl1pPr>
          </a:lstStyle>
          <a:p>
            <a:pPr>
              <a:defRPr/>
            </a:pPr>
            <a:fld id="{810A758C-E8DF-451F-BC36-A059BC075A2E}" type="slidenum">
              <a:rPr lang="en-US" altLang="en-US"/>
              <a:pPr>
                <a:defRPr/>
              </a:pPr>
              <a:t>‹#›</a:t>
            </a:fld>
            <a:endParaRPr lang="en-US" altLang="en-US"/>
          </a:p>
        </p:txBody>
      </p:sp>
    </p:spTree>
    <p:extLst>
      <p:ext uri="{BB962C8B-B14F-4D97-AF65-F5344CB8AC3E}">
        <p14:creationId xmlns:p14="http://schemas.microsoft.com/office/powerpoint/2010/main" val="132380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a:lstStyle/>
          <a:p>
            <a:pPr lvl="0"/>
            <a:endParaRPr lang="en-US" noProof="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CBB4B98-808A-4050-996B-F23C84C17664}"/>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FFBAB8EE-4DF1-47CA-A57C-8BF2B639A23E}"/>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3632F0D1-1EEE-48D5-B8CF-C1A13B6AF1D0}"/>
              </a:ext>
            </a:extLst>
          </p:cNvPr>
          <p:cNvSpPr>
            <a:spLocks noGrp="1" noChangeArrowheads="1"/>
          </p:cNvSpPr>
          <p:nvPr>
            <p:ph type="sldNum" sz="quarter" idx="12"/>
          </p:nvPr>
        </p:nvSpPr>
        <p:spPr>
          <a:ln/>
        </p:spPr>
        <p:txBody>
          <a:bodyPr/>
          <a:lstStyle>
            <a:lvl1pPr>
              <a:defRPr/>
            </a:lvl1pPr>
          </a:lstStyle>
          <a:p>
            <a:pPr>
              <a:defRPr/>
            </a:pPr>
            <a:fld id="{9E3B4808-E17C-46B0-8038-16FD4530095E}" type="slidenum">
              <a:rPr lang="en-US" altLang="en-US"/>
              <a:pPr>
                <a:defRPr/>
              </a:pPr>
              <a:t>‹#›</a:t>
            </a:fld>
            <a:endParaRPr lang="en-US" altLang="en-US"/>
          </a:p>
        </p:txBody>
      </p:sp>
    </p:spTree>
    <p:extLst>
      <p:ext uri="{BB962C8B-B14F-4D97-AF65-F5344CB8AC3E}">
        <p14:creationId xmlns:p14="http://schemas.microsoft.com/office/powerpoint/2010/main" val="65706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a:extLst>
              <a:ext uri="{FF2B5EF4-FFF2-40B4-BE49-F238E27FC236}">
                <a16:creationId xmlns:a16="http://schemas.microsoft.com/office/drawing/2014/main" id="{EC6DEA10-FDC9-4209-B35B-176337447D4F}"/>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5" name="Rectangle 7">
            <a:extLst>
              <a:ext uri="{FF2B5EF4-FFF2-40B4-BE49-F238E27FC236}">
                <a16:creationId xmlns:a16="http://schemas.microsoft.com/office/drawing/2014/main" id="{E5C53AB8-5959-43B2-A429-F937D6CE3DA8}"/>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6" name="Rectangle 8">
            <a:extLst>
              <a:ext uri="{FF2B5EF4-FFF2-40B4-BE49-F238E27FC236}">
                <a16:creationId xmlns:a16="http://schemas.microsoft.com/office/drawing/2014/main" id="{6865D760-6A3C-4526-812B-5A3175BEF188}"/>
              </a:ext>
            </a:extLst>
          </p:cNvPr>
          <p:cNvSpPr>
            <a:spLocks noGrp="1" noChangeArrowheads="1"/>
          </p:cNvSpPr>
          <p:nvPr>
            <p:ph type="sldNum" sz="quarter" idx="12"/>
          </p:nvPr>
        </p:nvSpPr>
        <p:spPr>
          <a:ln/>
        </p:spPr>
        <p:txBody>
          <a:bodyPr/>
          <a:lstStyle>
            <a:lvl1pPr>
              <a:defRPr/>
            </a:lvl1pPr>
          </a:lstStyle>
          <a:p>
            <a:pPr>
              <a:defRPr/>
            </a:pPr>
            <a:fld id="{2E483640-CF53-434A-B3BF-4EBDBEAAC400}" type="slidenum">
              <a:rPr lang="en-US" altLang="en-US"/>
              <a:pPr>
                <a:defRPr/>
              </a:pPr>
              <a:t>‹#›</a:t>
            </a:fld>
            <a:endParaRPr lang="en-US" altLang="en-US"/>
          </a:p>
        </p:txBody>
      </p:sp>
    </p:spTree>
    <p:extLst>
      <p:ext uri="{BB962C8B-B14F-4D97-AF65-F5344CB8AC3E}">
        <p14:creationId xmlns:p14="http://schemas.microsoft.com/office/powerpoint/2010/main" val="365039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760BA5A-B72D-42B4-A22B-9CACB1C982D8}"/>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5" name="Rectangle 7">
            <a:extLst>
              <a:ext uri="{FF2B5EF4-FFF2-40B4-BE49-F238E27FC236}">
                <a16:creationId xmlns:a16="http://schemas.microsoft.com/office/drawing/2014/main" id="{D069583D-7ECE-4B1A-BE06-324457925EC2}"/>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6" name="Rectangle 8">
            <a:extLst>
              <a:ext uri="{FF2B5EF4-FFF2-40B4-BE49-F238E27FC236}">
                <a16:creationId xmlns:a16="http://schemas.microsoft.com/office/drawing/2014/main" id="{DBA31E5C-9D59-41CB-A350-800FD984A837}"/>
              </a:ext>
            </a:extLst>
          </p:cNvPr>
          <p:cNvSpPr>
            <a:spLocks noGrp="1" noChangeArrowheads="1"/>
          </p:cNvSpPr>
          <p:nvPr>
            <p:ph type="sldNum" sz="quarter" idx="12"/>
          </p:nvPr>
        </p:nvSpPr>
        <p:spPr>
          <a:ln/>
        </p:spPr>
        <p:txBody>
          <a:bodyPr/>
          <a:lstStyle>
            <a:lvl1pPr>
              <a:defRPr/>
            </a:lvl1pPr>
          </a:lstStyle>
          <a:p>
            <a:pPr>
              <a:defRPr/>
            </a:pPr>
            <a:fld id="{0325C1AE-D62D-45D1-B40E-1BF4DCF61072}" type="slidenum">
              <a:rPr lang="en-US" altLang="en-US"/>
              <a:pPr>
                <a:defRPr/>
              </a:pPr>
              <a:t>‹#›</a:t>
            </a:fld>
            <a:endParaRPr lang="en-US" altLang="en-US"/>
          </a:p>
        </p:txBody>
      </p:sp>
    </p:spTree>
    <p:extLst>
      <p:ext uri="{BB962C8B-B14F-4D97-AF65-F5344CB8AC3E}">
        <p14:creationId xmlns:p14="http://schemas.microsoft.com/office/powerpoint/2010/main" val="229865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65A45C0B-B2A3-4AB0-A785-9E92DAFB5A3D}"/>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5" name="Rectangle 7">
            <a:extLst>
              <a:ext uri="{FF2B5EF4-FFF2-40B4-BE49-F238E27FC236}">
                <a16:creationId xmlns:a16="http://schemas.microsoft.com/office/drawing/2014/main" id="{26A46F9D-2840-4A59-AEAF-C5C9CD3EFCA7}"/>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6" name="Rectangle 8">
            <a:extLst>
              <a:ext uri="{FF2B5EF4-FFF2-40B4-BE49-F238E27FC236}">
                <a16:creationId xmlns:a16="http://schemas.microsoft.com/office/drawing/2014/main" id="{34447BE6-5620-443C-8C3F-BB50E6286B13}"/>
              </a:ext>
            </a:extLst>
          </p:cNvPr>
          <p:cNvSpPr>
            <a:spLocks noGrp="1" noChangeArrowheads="1"/>
          </p:cNvSpPr>
          <p:nvPr>
            <p:ph type="sldNum" sz="quarter" idx="12"/>
          </p:nvPr>
        </p:nvSpPr>
        <p:spPr>
          <a:ln/>
        </p:spPr>
        <p:txBody>
          <a:bodyPr/>
          <a:lstStyle>
            <a:lvl1pPr>
              <a:defRPr/>
            </a:lvl1pPr>
          </a:lstStyle>
          <a:p>
            <a:pPr>
              <a:defRPr/>
            </a:pPr>
            <a:fld id="{5DAC758A-F773-4759-820F-F1286F481C51}" type="slidenum">
              <a:rPr lang="en-US" altLang="en-US"/>
              <a:pPr>
                <a:defRPr/>
              </a:pPr>
              <a:t>‹#›</a:t>
            </a:fld>
            <a:endParaRPr lang="en-US" altLang="en-US"/>
          </a:p>
        </p:txBody>
      </p:sp>
    </p:spTree>
    <p:extLst>
      <p:ext uri="{BB962C8B-B14F-4D97-AF65-F5344CB8AC3E}">
        <p14:creationId xmlns:p14="http://schemas.microsoft.com/office/powerpoint/2010/main" val="420045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95C63C2-AE51-49BA-B201-F540C6F24E35}"/>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C268EB34-E7D9-421A-95CA-58A2B5ED451B}"/>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9C84EDD9-DCCF-46E0-BB90-A2CCF32EF9CF}"/>
              </a:ext>
            </a:extLst>
          </p:cNvPr>
          <p:cNvSpPr>
            <a:spLocks noGrp="1" noChangeArrowheads="1"/>
          </p:cNvSpPr>
          <p:nvPr>
            <p:ph type="sldNum" sz="quarter" idx="12"/>
          </p:nvPr>
        </p:nvSpPr>
        <p:spPr>
          <a:ln/>
        </p:spPr>
        <p:txBody>
          <a:bodyPr/>
          <a:lstStyle>
            <a:lvl1pPr>
              <a:defRPr/>
            </a:lvl1pPr>
          </a:lstStyle>
          <a:p>
            <a:pPr>
              <a:defRPr/>
            </a:pPr>
            <a:fld id="{9DD4A844-8817-4B28-9DDC-20920D485A84}" type="slidenum">
              <a:rPr lang="en-US" altLang="en-US"/>
              <a:pPr>
                <a:defRPr/>
              </a:pPr>
              <a:t>‹#›</a:t>
            </a:fld>
            <a:endParaRPr lang="en-US" altLang="en-US"/>
          </a:p>
        </p:txBody>
      </p:sp>
    </p:spTree>
    <p:extLst>
      <p:ext uri="{BB962C8B-B14F-4D97-AF65-F5344CB8AC3E}">
        <p14:creationId xmlns:p14="http://schemas.microsoft.com/office/powerpoint/2010/main" val="94810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57263C3-BEB3-4431-81B9-AA5EB26E1522}"/>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8" name="Rectangle 7">
            <a:extLst>
              <a:ext uri="{FF2B5EF4-FFF2-40B4-BE49-F238E27FC236}">
                <a16:creationId xmlns:a16="http://schemas.microsoft.com/office/drawing/2014/main" id="{76167D60-632F-4C2F-BD74-DFECC46C3527}"/>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9" name="Rectangle 8">
            <a:extLst>
              <a:ext uri="{FF2B5EF4-FFF2-40B4-BE49-F238E27FC236}">
                <a16:creationId xmlns:a16="http://schemas.microsoft.com/office/drawing/2014/main" id="{3826924A-222F-4F24-9D1E-A4A498679DC6}"/>
              </a:ext>
            </a:extLst>
          </p:cNvPr>
          <p:cNvSpPr>
            <a:spLocks noGrp="1" noChangeArrowheads="1"/>
          </p:cNvSpPr>
          <p:nvPr>
            <p:ph type="sldNum" sz="quarter" idx="12"/>
          </p:nvPr>
        </p:nvSpPr>
        <p:spPr>
          <a:ln/>
        </p:spPr>
        <p:txBody>
          <a:bodyPr/>
          <a:lstStyle>
            <a:lvl1pPr>
              <a:defRPr/>
            </a:lvl1pPr>
          </a:lstStyle>
          <a:p>
            <a:pPr>
              <a:defRPr/>
            </a:pPr>
            <a:fld id="{5647070F-ECBC-4D2D-AB51-BDE962E13F7C}" type="slidenum">
              <a:rPr lang="en-US" altLang="en-US"/>
              <a:pPr>
                <a:defRPr/>
              </a:pPr>
              <a:t>‹#›</a:t>
            </a:fld>
            <a:endParaRPr lang="en-US" altLang="en-US"/>
          </a:p>
        </p:txBody>
      </p:sp>
    </p:spTree>
    <p:extLst>
      <p:ext uri="{BB962C8B-B14F-4D97-AF65-F5344CB8AC3E}">
        <p14:creationId xmlns:p14="http://schemas.microsoft.com/office/powerpoint/2010/main" val="359640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0C762CEA-BF44-42A7-852C-C02FC34C1A94}"/>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4" name="Rectangle 7">
            <a:extLst>
              <a:ext uri="{FF2B5EF4-FFF2-40B4-BE49-F238E27FC236}">
                <a16:creationId xmlns:a16="http://schemas.microsoft.com/office/drawing/2014/main" id="{A7764E2F-A157-483D-84F5-3BA9F6D2F0D2}"/>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5" name="Rectangle 8">
            <a:extLst>
              <a:ext uri="{FF2B5EF4-FFF2-40B4-BE49-F238E27FC236}">
                <a16:creationId xmlns:a16="http://schemas.microsoft.com/office/drawing/2014/main" id="{218D0216-1943-43F9-9892-1E6444073EA8}"/>
              </a:ext>
            </a:extLst>
          </p:cNvPr>
          <p:cNvSpPr>
            <a:spLocks noGrp="1" noChangeArrowheads="1"/>
          </p:cNvSpPr>
          <p:nvPr>
            <p:ph type="sldNum" sz="quarter" idx="12"/>
          </p:nvPr>
        </p:nvSpPr>
        <p:spPr>
          <a:ln/>
        </p:spPr>
        <p:txBody>
          <a:bodyPr/>
          <a:lstStyle>
            <a:lvl1pPr>
              <a:defRPr/>
            </a:lvl1pPr>
          </a:lstStyle>
          <a:p>
            <a:pPr>
              <a:defRPr/>
            </a:pPr>
            <a:fld id="{958F141F-BE8A-4564-8BA9-C59B56E5C6DC}" type="slidenum">
              <a:rPr lang="en-US" altLang="en-US"/>
              <a:pPr>
                <a:defRPr/>
              </a:pPr>
              <a:t>‹#›</a:t>
            </a:fld>
            <a:endParaRPr lang="en-US" altLang="en-US"/>
          </a:p>
        </p:txBody>
      </p:sp>
    </p:spTree>
    <p:extLst>
      <p:ext uri="{BB962C8B-B14F-4D97-AF65-F5344CB8AC3E}">
        <p14:creationId xmlns:p14="http://schemas.microsoft.com/office/powerpoint/2010/main" val="47668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16F0C3-77D6-4C91-930B-7A506ED76FDB}"/>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3" name="Rectangle 7">
            <a:extLst>
              <a:ext uri="{FF2B5EF4-FFF2-40B4-BE49-F238E27FC236}">
                <a16:creationId xmlns:a16="http://schemas.microsoft.com/office/drawing/2014/main" id="{44D9ACFD-894D-423E-B96F-8C409302AED1}"/>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4" name="Rectangle 8">
            <a:extLst>
              <a:ext uri="{FF2B5EF4-FFF2-40B4-BE49-F238E27FC236}">
                <a16:creationId xmlns:a16="http://schemas.microsoft.com/office/drawing/2014/main" id="{A4D26E45-F92A-40E2-9685-CB3A8D41FB81}"/>
              </a:ext>
            </a:extLst>
          </p:cNvPr>
          <p:cNvSpPr>
            <a:spLocks noGrp="1" noChangeArrowheads="1"/>
          </p:cNvSpPr>
          <p:nvPr>
            <p:ph type="sldNum" sz="quarter" idx="12"/>
          </p:nvPr>
        </p:nvSpPr>
        <p:spPr>
          <a:ln/>
        </p:spPr>
        <p:txBody>
          <a:bodyPr/>
          <a:lstStyle>
            <a:lvl1pPr>
              <a:defRPr/>
            </a:lvl1pPr>
          </a:lstStyle>
          <a:p>
            <a:pPr>
              <a:defRPr/>
            </a:pPr>
            <a:fld id="{115AA9F6-20FD-434B-8B25-2BB8F27006BD}" type="slidenum">
              <a:rPr lang="en-US" altLang="en-US"/>
              <a:pPr>
                <a:defRPr/>
              </a:pPr>
              <a:t>‹#›</a:t>
            </a:fld>
            <a:endParaRPr lang="en-US" altLang="en-US"/>
          </a:p>
        </p:txBody>
      </p:sp>
    </p:spTree>
    <p:extLst>
      <p:ext uri="{BB962C8B-B14F-4D97-AF65-F5344CB8AC3E}">
        <p14:creationId xmlns:p14="http://schemas.microsoft.com/office/powerpoint/2010/main" val="362021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8156C33-988D-43B8-96F4-D3E08ABDDE4D}"/>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15F41418-7385-45C8-94B8-7226BF1BCB52}"/>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B2B66A7C-E927-47FD-B67B-2F50B159612E}"/>
              </a:ext>
            </a:extLst>
          </p:cNvPr>
          <p:cNvSpPr>
            <a:spLocks noGrp="1" noChangeArrowheads="1"/>
          </p:cNvSpPr>
          <p:nvPr>
            <p:ph type="sldNum" sz="quarter" idx="12"/>
          </p:nvPr>
        </p:nvSpPr>
        <p:spPr>
          <a:ln/>
        </p:spPr>
        <p:txBody>
          <a:bodyPr/>
          <a:lstStyle>
            <a:lvl1pPr>
              <a:defRPr/>
            </a:lvl1pPr>
          </a:lstStyle>
          <a:p>
            <a:pPr>
              <a:defRPr/>
            </a:pPr>
            <a:fld id="{B09AE1E5-D86B-4345-9539-228D57DA784A}" type="slidenum">
              <a:rPr lang="en-US" altLang="en-US"/>
              <a:pPr>
                <a:defRPr/>
              </a:pPr>
              <a:t>‹#›</a:t>
            </a:fld>
            <a:endParaRPr lang="en-US" altLang="en-US"/>
          </a:p>
        </p:txBody>
      </p:sp>
    </p:spTree>
    <p:extLst>
      <p:ext uri="{BB962C8B-B14F-4D97-AF65-F5344CB8AC3E}">
        <p14:creationId xmlns:p14="http://schemas.microsoft.com/office/powerpoint/2010/main" val="9761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ECC2B4A-3961-4E0B-BB91-86EAB6000991}"/>
              </a:ext>
            </a:extLst>
          </p:cNvPr>
          <p:cNvSpPr>
            <a:spLocks noGrp="1" noChangeArrowheads="1"/>
          </p:cNvSpPr>
          <p:nvPr>
            <p:ph type="dt" sz="half" idx="10"/>
          </p:nvPr>
        </p:nvSpPr>
        <p:spPr>
          <a:ln/>
        </p:spPr>
        <p:txBody>
          <a:bodyPr/>
          <a:lstStyle>
            <a:lvl1pPr>
              <a:defRPr/>
            </a:lvl1pPr>
          </a:lstStyle>
          <a:p>
            <a:pPr>
              <a:defRPr/>
            </a:pPr>
            <a:r>
              <a:rPr lang="en-US"/>
              <a:t>Effective12/1/2011</a:t>
            </a:r>
          </a:p>
        </p:txBody>
      </p:sp>
      <p:sp>
        <p:nvSpPr>
          <p:cNvPr id="6" name="Rectangle 7">
            <a:extLst>
              <a:ext uri="{FF2B5EF4-FFF2-40B4-BE49-F238E27FC236}">
                <a16:creationId xmlns:a16="http://schemas.microsoft.com/office/drawing/2014/main" id="{AD23B9C9-06BA-4A6D-9462-E80C541FA303}"/>
              </a:ext>
            </a:extLst>
          </p:cNvPr>
          <p:cNvSpPr>
            <a:spLocks noGrp="1" noChangeArrowheads="1"/>
          </p:cNvSpPr>
          <p:nvPr>
            <p:ph type="ftr" sz="quarter" idx="11"/>
          </p:nvPr>
        </p:nvSpPr>
        <p:spPr>
          <a:ln/>
        </p:spPr>
        <p:txBody>
          <a:bodyPr/>
          <a:lstStyle>
            <a:lvl1pPr>
              <a:defRPr/>
            </a:lvl1pPr>
          </a:lstStyle>
          <a:p>
            <a:pPr>
              <a:defRPr/>
            </a:pPr>
            <a:r>
              <a:rPr lang="en-US"/>
              <a:t>Psychotropic Medications</a:t>
            </a:r>
          </a:p>
        </p:txBody>
      </p:sp>
      <p:sp>
        <p:nvSpPr>
          <p:cNvPr id="7" name="Rectangle 8">
            <a:extLst>
              <a:ext uri="{FF2B5EF4-FFF2-40B4-BE49-F238E27FC236}">
                <a16:creationId xmlns:a16="http://schemas.microsoft.com/office/drawing/2014/main" id="{80713C48-61E7-42BF-80D5-F72C138FEC08}"/>
              </a:ext>
            </a:extLst>
          </p:cNvPr>
          <p:cNvSpPr>
            <a:spLocks noGrp="1" noChangeArrowheads="1"/>
          </p:cNvSpPr>
          <p:nvPr>
            <p:ph type="sldNum" sz="quarter" idx="12"/>
          </p:nvPr>
        </p:nvSpPr>
        <p:spPr>
          <a:ln/>
        </p:spPr>
        <p:txBody>
          <a:bodyPr/>
          <a:lstStyle>
            <a:lvl1pPr>
              <a:defRPr/>
            </a:lvl1pPr>
          </a:lstStyle>
          <a:p>
            <a:pPr>
              <a:defRPr/>
            </a:pPr>
            <a:fld id="{448D92C2-A6C4-47BF-9BA2-2DF861EFEF4C}" type="slidenum">
              <a:rPr lang="en-US" altLang="en-US"/>
              <a:pPr>
                <a:defRPr/>
              </a:pPr>
              <a:t>‹#›</a:t>
            </a:fld>
            <a:endParaRPr lang="en-US" altLang="en-US"/>
          </a:p>
        </p:txBody>
      </p:sp>
    </p:spTree>
    <p:extLst>
      <p:ext uri="{BB962C8B-B14F-4D97-AF65-F5344CB8AC3E}">
        <p14:creationId xmlns:p14="http://schemas.microsoft.com/office/powerpoint/2010/main" val="31411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FD3272-5B02-42CE-962B-1A2763042010}"/>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38FE3F9-B579-4F8A-BAAA-3AB9E6AE3BD2}"/>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2BB7E7AB-5EA5-462F-929B-6345E53B5C26}"/>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98FFE46F-86ED-4C3D-A33F-85BEDFAF0BAF}"/>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6214" name="Rectangle 6">
            <a:extLst>
              <a:ext uri="{FF2B5EF4-FFF2-40B4-BE49-F238E27FC236}">
                <a16:creationId xmlns:a16="http://schemas.microsoft.com/office/drawing/2014/main" id="{986032A4-2918-4310-B9EF-8ECB47AF2972}"/>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t>Effective12/1/2011</a:t>
            </a:r>
          </a:p>
        </p:txBody>
      </p:sp>
      <p:sp>
        <p:nvSpPr>
          <p:cNvPr id="606215" name="Rectangle 7">
            <a:extLst>
              <a:ext uri="{FF2B5EF4-FFF2-40B4-BE49-F238E27FC236}">
                <a16:creationId xmlns:a16="http://schemas.microsoft.com/office/drawing/2014/main" id="{5C2160F0-EE36-40F1-AD5A-15CEE201B99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t>Psychotropic Medications</a:t>
            </a:r>
          </a:p>
        </p:txBody>
      </p:sp>
      <p:sp>
        <p:nvSpPr>
          <p:cNvPr id="606216" name="Rectangle 8">
            <a:extLst>
              <a:ext uri="{FF2B5EF4-FFF2-40B4-BE49-F238E27FC236}">
                <a16:creationId xmlns:a16="http://schemas.microsoft.com/office/drawing/2014/main" id="{3BF10A64-7BDD-466B-A5E6-37EDAF5BEE29}"/>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1BB4648-D25F-495F-9929-DCAEA43F4C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3"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fo.sos.state.tx.us/pls/pub/readtac$ext.TacPage?sl=R&amp;app=9&amp;p_dir=&amp;p_rloc=&amp;p_tloc=&amp;p_ploc=&amp;pg=1&amp;p_tac=&amp;ti=40&amp;pt=19&amp;ch=748&amp;rl=88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nfo.sos.state.tx.us/pls/pub/readtac$ext.TacPage?sl=R&amp;app=9&amp;p_dir=&amp;p_rloc=&amp;p_tloc=&amp;p_ploc=&amp;pg=1&amp;p_tac=&amp;ti=40&amp;pt=19&amp;ch=749&amp;rl=88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ncjfcj.org/sites/default/files/Right%20from%20the%20Start_1.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nfo.sos.state.tx.us/pls/pub/readtac$ext.TacPage?sl=R&amp;app=9&amp;p_dir=&amp;p_rloc=&amp;p_tloc=&amp;p_ploc=&amp;pg=1&amp;p_tac=&amp;ti=40&amp;pt=19&amp;ch=748&amp;rl=215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info.sos.state.tx.us/pls/pub/readtac$ext.TacPage?sl=R&amp;app=9&amp;p_dir=&amp;p_rloc=&amp;p_tloc=&amp;p_ploc=&amp;pg=1&amp;p_tac=&amp;ti=40&amp;pt=19&amp;ch=749&amp;rl=154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info.sos.state.tx.us/pls/pub/readtac$ext.TacPage?sl=R&amp;app=9&amp;p_dir=&amp;p_rloc=&amp;p_tloc=&amp;p_ploc=&amp;pg=1&amp;p_tac=&amp;ti=40&amp;pt=19&amp;ch=748&amp;rl=2233"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info.sos.state.tx.us/pls/pub/readtac$ext.TacPage?sl=R&amp;app=9&amp;p_dir=&amp;p_rloc=&amp;p_tloc=&amp;p_ploc=&amp;pg=1&amp;p_tac=&amp;ti=40&amp;pt=19&amp;ch=749&amp;rl=1581" TargetMode="External"/><Relationship Id="rId5" Type="http://schemas.openxmlformats.org/officeDocument/2006/relationships/hyperlink" Target="http://info.sos.state.tx.us/pls/pub/readtac$ext.TacPage?sl=R&amp;app=9&amp;p_dir=&amp;p_rloc=&amp;p_tloc=&amp;p_ploc=&amp;pg=1&amp;p_tac=&amp;ti=40&amp;pt=19&amp;ch=748&amp;rl=2231" TargetMode="External"/><Relationship Id="rId4" Type="http://schemas.openxmlformats.org/officeDocument/2006/relationships/hyperlink" Target="http://info.sos.state.tx.us/pls/pub/readtac$ext.TacPage?sl=R&amp;app=9&amp;p_dir=&amp;p_rloc=&amp;p_tloc=&amp;p_ploc=&amp;pg=1&amp;p_tac=&amp;ti=40&amp;pt=19&amp;ch=749&amp;rl=1583"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dfps.state.tx.us/Child_Protection/Medical_Services/psychotropic_medications.as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dfps.state.tx.us/Child_Protection/Medical_Services/psychotropic_medications.as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E1CF8639-E060-4C3E-B211-90AE1DBBA18E}"/>
              </a:ext>
            </a:extLst>
          </p:cNvPr>
          <p:cNvSpPr>
            <a:spLocks noGrp="1" noChangeArrowheads="1"/>
          </p:cNvSpPr>
          <p:nvPr>
            <p:ph type="ctrTitle"/>
          </p:nvPr>
        </p:nvSpPr>
        <p:spPr>
          <a:xfrm>
            <a:off x="0" y="1295400"/>
            <a:ext cx="9144000" cy="1143000"/>
          </a:xfrm>
        </p:spPr>
        <p:txBody>
          <a:bodyPr/>
          <a:lstStyle/>
          <a:p>
            <a:pPr eaLnBrk="1" hangingPunct="1"/>
            <a:r>
              <a:rPr lang="en-US" altLang="en-US" dirty="0"/>
              <a:t>    </a:t>
            </a:r>
            <a:r>
              <a:rPr lang="en-US" altLang="en-US" dirty="0">
                <a:solidFill>
                  <a:schemeClr val="tx1"/>
                </a:solidFill>
              </a:rPr>
              <a:t>Psychotropic Medication for</a:t>
            </a:r>
            <a:br>
              <a:rPr lang="en-US" altLang="en-US" dirty="0">
                <a:solidFill>
                  <a:schemeClr val="tx1"/>
                </a:solidFill>
              </a:rPr>
            </a:br>
            <a:r>
              <a:rPr lang="en-US" altLang="en-US" dirty="0">
                <a:solidFill>
                  <a:schemeClr val="tx1"/>
                </a:solidFill>
              </a:rPr>
              <a:t>    Children in Texas</a:t>
            </a:r>
            <a:r>
              <a:rPr lang="en-US" altLang="en-US" dirty="0">
                <a:solidFill>
                  <a:srgbClr val="0033CC"/>
                </a:solidFill>
              </a:rPr>
              <a:t> </a:t>
            </a:r>
            <a:r>
              <a:rPr lang="en-US" altLang="en-US" dirty="0"/>
              <a:t>Foster Care</a:t>
            </a:r>
          </a:p>
        </p:txBody>
      </p:sp>
      <p:sp>
        <p:nvSpPr>
          <p:cNvPr id="3079" name="Rectangle 5">
            <a:extLst>
              <a:ext uri="{FF2B5EF4-FFF2-40B4-BE49-F238E27FC236}">
                <a16:creationId xmlns:a16="http://schemas.microsoft.com/office/drawing/2014/main" id="{F41B2305-97A2-4518-9D2B-72ABADC83B3B}"/>
              </a:ext>
            </a:extLst>
          </p:cNvPr>
          <p:cNvSpPr>
            <a:spLocks noGrp="1" noChangeArrowheads="1"/>
          </p:cNvSpPr>
          <p:nvPr>
            <p:ph type="subTitle" idx="1"/>
          </p:nvPr>
        </p:nvSpPr>
        <p:spPr>
          <a:xfrm>
            <a:off x="762000" y="2514600"/>
            <a:ext cx="7315200" cy="2590800"/>
          </a:xfrm>
        </p:spPr>
        <p:txBody>
          <a:bodyPr/>
          <a:lstStyle/>
          <a:p>
            <a:pPr eaLnBrk="1" hangingPunct="1">
              <a:defRPr/>
            </a:pPr>
            <a:r>
              <a:rPr lang="en-US" sz="2400" dirty="0"/>
              <a:t>Training for : </a:t>
            </a:r>
          </a:p>
          <a:p>
            <a:pPr marL="342900" indent="-342900" eaLnBrk="1" hangingPunct="1">
              <a:buFont typeface="Wingdings" pitchFamily="2" charset="2"/>
              <a:buChar char="§"/>
              <a:defRPr/>
            </a:pPr>
            <a:r>
              <a:rPr lang="en-US" sz="2400" dirty="0"/>
              <a:t>Child Protective Services (CPS) Staff</a:t>
            </a:r>
          </a:p>
          <a:p>
            <a:pPr marL="342900" indent="-342900" eaLnBrk="1" hangingPunct="1">
              <a:buFont typeface="Wingdings" pitchFamily="2" charset="2"/>
              <a:buChar char="§"/>
              <a:defRPr/>
            </a:pPr>
            <a:r>
              <a:rPr lang="en-US" sz="2400" dirty="0"/>
              <a:t>Relatives and Kinship Caregivers </a:t>
            </a:r>
          </a:p>
          <a:p>
            <a:pPr marL="342900" indent="-342900" eaLnBrk="1" hangingPunct="1">
              <a:buFont typeface="Wingdings" pitchFamily="2" charset="2"/>
              <a:buChar char="§"/>
              <a:defRPr/>
            </a:pPr>
            <a:r>
              <a:rPr lang="en-US" sz="2400" dirty="0"/>
              <a:t>Foster Parents</a:t>
            </a:r>
          </a:p>
          <a:p>
            <a:pPr marL="342900" indent="-342900" eaLnBrk="1" hangingPunct="1">
              <a:buFont typeface="Wingdings" pitchFamily="2" charset="2"/>
              <a:buChar char="§"/>
              <a:defRPr/>
            </a:pPr>
            <a:r>
              <a:rPr lang="en-US" sz="2400" dirty="0"/>
              <a:t>Residential Providers</a:t>
            </a:r>
          </a:p>
          <a:p>
            <a:pPr marL="342900" indent="-342900" eaLnBrk="1" hangingPunct="1">
              <a:buFont typeface="Wingdings" pitchFamily="2" charset="2"/>
              <a:buChar char="§"/>
              <a:defRPr/>
            </a:pPr>
            <a:r>
              <a:rPr lang="en-US" sz="2400" dirty="0"/>
              <a:t>Youth Medical Consenters </a:t>
            </a:r>
          </a:p>
        </p:txBody>
      </p:sp>
      <p:pic>
        <p:nvPicPr>
          <p:cNvPr id="5122" name="Picture 1033">
            <a:extLst>
              <a:ext uri="{FF2B5EF4-FFF2-40B4-BE49-F238E27FC236}">
                <a16:creationId xmlns:a16="http://schemas.microsoft.com/office/drawing/2014/main" id="{CBD523E0-2295-4BDC-A333-6CA6FA745D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37856"/>
            <a:ext cx="2078037"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a:extLst>
              <a:ext uri="{FF2B5EF4-FFF2-40B4-BE49-F238E27FC236}">
                <a16:creationId xmlns:a16="http://schemas.microsoft.com/office/drawing/2014/main" id="{82708CB3-E621-43E5-AD8C-9BAE0FF54525}"/>
              </a:ext>
            </a:extLst>
          </p:cNvPr>
          <p:cNvSpPr>
            <a:spLocks noGrp="1" noChangeArrowheads="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Effective 11/20/13</a:t>
            </a:r>
          </a:p>
        </p:txBody>
      </p:sp>
      <p:sp>
        <p:nvSpPr>
          <p:cNvPr id="5126" name="Rectangle 5">
            <a:extLst>
              <a:ext uri="{FF2B5EF4-FFF2-40B4-BE49-F238E27FC236}">
                <a16:creationId xmlns:a16="http://schemas.microsoft.com/office/drawing/2014/main" id="{960F9830-247E-4FC8-8C73-B84AB34E10E7}"/>
              </a:ext>
            </a:extLst>
          </p:cNvPr>
          <p:cNvSpPr>
            <a:spLocks noGrp="1" noChangeArrowheads="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127" name="Rectangle 6">
            <a:extLst>
              <a:ext uri="{FF2B5EF4-FFF2-40B4-BE49-F238E27FC236}">
                <a16:creationId xmlns:a16="http://schemas.microsoft.com/office/drawing/2014/main" id="{7A9CE5E0-0B99-4EA9-80E1-B1BADC53EC0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3EEAFC-5522-4618-95FD-5261EB27A687}" type="slidenum">
              <a:rPr lang="en-US" altLang="en-US"/>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9C7A4CF-15D6-4C02-9E81-9CE96554737F}"/>
              </a:ext>
            </a:extLst>
          </p:cNvPr>
          <p:cNvSpPr>
            <a:spLocks noGrp="1" noChangeArrowheads="1"/>
          </p:cNvSpPr>
          <p:nvPr>
            <p:ph type="title"/>
          </p:nvPr>
        </p:nvSpPr>
        <p:spPr/>
        <p:txBody>
          <a:bodyPr/>
          <a:lstStyle/>
          <a:p>
            <a:pPr eaLnBrk="1" hangingPunct="1"/>
            <a:r>
              <a:rPr lang="en-US" altLang="en-US" dirty="0">
                <a:solidFill>
                  <a:schemeClr val="tx1"/>
                </a:solidFill>
              </a:rPr>
              <a:t>What Is a Medical Consenter?</a:t>
            </a:r>
          </a:p>
        </p:txBody>
      </p:sp>
      <p:sp>
        <p:nvSpPr>
          <p:cNvPr id="3" name="Content Placeholder 2">
            <a:extLst>
              <a:ext uri="{FF2B5EF4-FFF2-40B4-BE49-F238E27FC236}">
                <a16:creationId xmlns:a16="http://schemas.microsoft.com/office/drawing/2014/main" id="{D5CEF225-F286-4BB1-9D77-97829F03C7A0}"/>
              </a:ext>
            </a:extLst>
          </p:cNvPr>
          <p:cNvSpPr>
            <a:spLocks noGrp="1"/>
          </p:cNvSpPr>
          <p:nvPr>
            <p:ph idx="1"/>
          </p:nvPr>
        </p:nvSpPr>
        <p:spPr>
          <a:xfrm>
            <a:off x="3074988" y="1828800"/>
            <a:ext cx="5859462" cy="4572000"/>
          </a:xfrm>
        </p:spPr>
        <p:txBody>
          <a:bodyPr>
            <a:normAutofit fontScale="85000" lnSpcReduction="20000"/>
          </a:bodyPr>
          <a:lstStyle/>
          <a:p>
            <a:pPr marL="539496" indent="-457200" eaLnBrk="1" hangingPunct="1">
              <a:defRPr/>
            </a:pPr>
            <a:r>
              <a:rPr lang="en-US" sz="2800" dirty="0"/>
              <a:t>A person who has been given legal authority by DFPS or the court to make health care decisions for a child in the custody of DFPS.  </a:t>
            </a:r>
          </a:p>
          <a:p>
            <a:pPr marL="539496" indent="-457200" eaLnBrk="1" hangingPunct="1">
              <a:defRPr/>
            </a:pPr>
            <a:endParaRPr lang="en-US" sz="2800" dirty="0"/>
          </a:p>
          <a:p>
            <a:pPr marL="539496" indent="-457200" eaLnBrk="1" hangingPunct="1">
              <a:defRPr/>
            </a:pPr>
            <a:r>
              <a:rPr lang="en-US" sz="2800" dirty="0"/>
              <a:t>This means that the person decides whether or not to consent to  medical, dental, eye care and behavioral health (mental health) care for children in DFPS custody including decisions about psychotropic medications.</a:t>
            </a:r>
          </a:p>
          <a:p>
            <a:pPr marL="82296" indent="0" eaLnBrk="1" hangingPunct="1">
              <a:buFont typeface="Wingdings" panose="05000000000000000000" pitchFamily="2" charset="2"/>
              <a:buNone/>
              <a:defRPr/>
            </a:pPr>
            <a:endParaRPr lang="en-US" dirty="0"/>
          </a:p>
          <a:p>
            <a:pPr marL="82296" indent="0" eaLnBrk="1" hangingPunct="1">
              <a:buFont typeface="Wingdings" panose="05000000000000000000" pitchFamily="2" charset="2"/>
              <a:buNone/>
              <a:defRPr/>
            </a:pPr>
            <a:endParaRPr lang="en-US" dirty="0"/>
          </a:p>
        </p:txBody>
      </p:sp>
      <p:sp>
        <p:nvSpPr>
          <p:cNvPr id="23556" name="Date Placeholder 3">
            <a:extLst>
              <a:ext uri="{FF2B5EF4-FFF2-40B4-BE49-F238E27FC236}">
                <a16:creationId xmlns:a16="http://schemas.microsoft.com/office/drawing/2014/main" id="{FD92ACD0-A707-44EC-8E76-64CB7B6460D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23557" name="Rectangle 6">
            <a:extLst>
              <a:ext uri="{FF2B5EF4-FFF2-40B4-BE49-F238E27FC236}">
                <a16:creationId xmlns:a16="http://schemas.microsoft.com/office/drawing/2014/main" id="{2ECF87F1-C2C4-46B2-956E-AB63E83AF86E}"/>
              </a:ext>
            </a:extLst>
          </p:cNvPr>
          <p:cNvSpPr>
            <a:spLocks noGrp="1" noChangeArrowheads="1"/>
          </p:cNvSpPr>
          <p:nvPr>
            <p:ph type="sldNum" sz="quarter" idx="12"/>
          </p:nvPr>
        </p:nvSpPr>
        <p:spPr>
          <a:xfrm>
            <a:off x="6553200" y="6248400"/>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770D30-4F81-412A-ABA7-83231CA76D99}" type="slidenum">
              <a:rPr lang="en-US" altLang="en-US"/>
              <a:pPr/>
              <a:t>10</a:t>
            </a:fld>
            <a:endParaRPr lang="en-US" altLang="en-US"/>
          </a:p>
        </p:txBody>
      </p:sp>
      <p:pic>
        <p:nvPicPr>
          <p:cNvPr id="5" name="Picture 6">
            <a:extLst>
              <a:ext uri="{FF2B5EF4-FFF2-40B4-BE49-F238E27FC236}">
                <a16:creationId xmlns:a16="http://schemas.microsoft.com/office/drawing/2014/main" id="{D145691B-6B79-4C32-AD6F-2E8EF0591873}"/>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33400" y="2362200"/>
            <a:ext cx="2432050" cy="2438400"/>
          </a:xfrm>
          <a:prstGeom prst="rect">
            <a:avLst/>
          </a:prstGeom>
          <a:ln>
            <a:solidFill>
              <a:schemeClr val="bg2"/>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197C8F0E-B007-48CC-BB02-FD5CE82D59AD}"/>
              </a:ext>
            </a:extLst>
          </p:cNvPr>
          <p:cNvSpPr>
            <a:spLocks noGrp="1" noChangeArrowheads="1"/>
          </p:cNvSpPr>
          <p:nvPr>
            <p:ph type="title"/>
          </p:nvPr>
        </p:nvSpPr>
        <p:spPr/>
        <p:txBody>
          <a:bodyPr/>
          <a:lstStyle/>
          <a:p>
            <a:pPr eaLnBrk="1" hangingPunct="1"/>
            <a:r>
              <a:rPr lang="en-US" altLang="en-US"/>
              <a:t>Use of Psychotropic Medications</a:t>
            </a:r>
          </a:p>
        </p:txBody>
      </p:sp>
      <p:sp>
        <p:nvSpPr>
          <p:cNvPr id="25603" name="Rectangle 6">
            <a:extLst>
              <a:ext uri="{FF2B5EF4-FFF2-40B4-BE49-F238E27FC236}">
                <a16:creationId xmlns:a16="http://schemas.microsoft.com/office/drawing/2014/main" id="{E57C5927-372D-4975-8C17-21D8C778D966}"/>
              </a:ext>
            </a:extLst>
          </p:cNvPr>
          <p:cNvSpPr>
            <a:spLocks noGrp="1" noChangeArrowheads="1"/>
          </p:cNvSpPr>
          <p:nvPr>
            <p:ph idx="1"/>
          </p:nvPr>
        </p:nvSpPr>
        <p:spPr>
          <a:xfrm>
            <a:off x="685800" y="1905000"/>
            <a:ext cx="7881938" cy="4267200"/>
          </a:xfrm>
        </p:spPr>
        <p:txBody>
          <a:bodyPr/>
          <a:lstStyle/>
          <a:p>
            <a:pPr marL="0" indent="0" eaLnBrk="1" hangingPunct="1">
              <a:buFont typeface="Wingdings" panose="05000000000000000000" pitchFamily="2" charset="2"/>
              <a:buNone/>
            </a:pPr>
            <a:r>
              <a:rPr lang="en-US" altLang="en-US" sz="2400"/>
              <a:t>Most children in DFPS conservatorship never need psychotropic medications.</a:t>
            </a:r>
          </a:p>
          <a:p>
            <a:pPr marL="0" indent="0" eaLnBrk="1" hangingPunct="1">
              <a:buFont typeface="Wingdings" panose="05000000000000000000" pitchFamily="2" charset="2"/>
              <a:buNone/>
            </a:pPr>
            <a:endParaRPr lang="en-US" altLang="en-US" sz="2400"/>
          </a:p>
          <a:p>
            <a:pPr marL="0" indent="0" eaLnBrk="1" hangingPunct="1">
              <a:buFont typeface="Wingdings" panose="05000000000000000000" pitchFamily="2" charset="2"/>
              <a:buNone/>
            </a:pPr>
            <a:r>
              <a:rPr lang="en-US" altLang="en-US" sz="2400"/>
              <a:t>Children who are traumatized by abuse, neglect or separation may show negative behaviors or signs of emotional stress that are a normal reaction to what they have been through. Also, all children act out at different stages of their lives. For example, two-year olds commonly have temper tantrums and teenagers often rebel.</a:t>
            </a:r>
          </a:p>
          <a:p>
            <a:pPr marL="0" indent="0" eaLnBrk="1" hangingPunct="1">
              <a:buFont typeface="Wingdings" panose="05000000000000000000" pitchFamily="2" charset="2"/>
              <a:buNone/>
            </a:pPr>
            <a:endParaRPr lang="en-US" altLang="en-US" sz="2400"/>
          </a:p>
        </p:txBody>
      </p:sp>
      <p:sp>
        <p:nvSpPr>
          <p:cNvPr id="25604" name="Date Placeholder 3">
            <a:extLst>
              <a:ext uri="{FF2B5EF4-FFF2-40B4-BE49-F238E27FC236}">
                <a16:creationId xmlns:a16="http://schemas.microsoft.com/office/drawing/2014/main" id="{7ABF7A1D-FBBB-42EB-B2CE-95E6FD1ECEE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25605" name="Footer Placeholder 4">
            <a:extLst>
              <a:ext uri="{FF2B5EF4-FFF2-40B4-BE49-F238E27FC236}">
                <a16:creationId xmlns:a16="http://schemas.microsoft.com/office/drawing/2014/main" id="{6E95BF40-D62F-443A-A0EC-76B319AB770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25606" name="Slide Number Placeholder 5">
            <a:extLst>
              <a:ext uri="{FF2B5EF4-FFF2-40B4-BE49-F238E27FC236}">
                <a16:creationId xmlns:a16="http://schemas.microsoft.com/office/drawing/2014/main" id="{737D4DDE-D202-441D-94C9-2A4A7CB72D3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D55C2E-4DCF-4067-A8D8-E9444F1A456C}"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427D6B-EC62-4141-B76A-8C3DDCD95DC9}"/>
              </a:ext>
            </a:extLst>
          </p:cNvPr>
          <p:cNvSpPr>
            <a:spLocks noGrp="1" noChangeArrowheads="1"/>
          </p:cNvSpPr>
          <p:nvPr>
            <p:ph type="title"/>
          </p:nvPr>
        </p:nvSpPr>
        <p:spPr/>
        <p:txBody>
          <a:bodyPr/>
          <a:lstStyle/>
          <a:p>
            <a:pPr eaLnBrk="1" hangingPunct="1"/>
            <a:r>
              <a:rPr lang="en-US" altLang="en-US" dirty="0">
                <a:solidFill>
                  <a:schemeClr val="tx1"/>
                </a:solidFill>
              </a:rPr>
              <a:t>Use of Psychotropic Medications (cont.) </a:t>
            </a:r>
          </a:p>
        </p:txBody>
      </p:sp>
      <p:sp>
        <p:nvSpPr>
          <p:cNvPr id="27651" name="Rectangle 3">
            <a:extLst>
              <a:ext uri="{FF2B5EF4-FFF2-40B4-BE49-F238E27FC236}">
                <a16:creationId xmlns:a16="http://schemas.microsoft.com/office/drawing/2014/main" id="{F5E0C102-D2E5-41EC-8444-64780B618898}"/>
              </a:ext>
            </a:extLst>
          </p:cNvPr>
          <p:cNvSpPr>
            <a:spLocks noGrp="1" noChangeArrowheads="1"/>
          </p:cNvSpPr>
          <p:nvPr>
            <p:ph idx="1"/>
          </p:nvPr>
        </p:nvSpPr>
        <p:spPr>
          <a:xfrm>
            <a:off x="566738" y="1905000"/>
            <a:ext cx="8272462" cy="4300538"/>
          </a:xfrm>
        </p:spPr>
        <p:txBody>
          <a:bodyPr/>
          <a:lstStyle/>
          <a:p>
            <a:pPr marL="0" indent="0">
              <a:buFont typeface="Wingdings" panose="05000000000000000000" pitchFamily="2" charset="2"/>
              <a:buNone/>
            </a:pPr>
            <a:r>
              <a:rPr lang="en-US" altLang="en-US" sz="2000" dirty="0"/>
              <a:t>Support from caregivers knowledgeable of trauma-informed care can help a child heal.</a:t>
            </a:r>
          </a:p>
          <a:p>
            <a:pPr marL="0" indent="0">
              <a:buFont typeface="Wingdings" panose="05000000000000000000" pitchFamily="2" charset="2"/>
              <a:buNone/>
            </a:pPr>
            <a:endParaRPr lang="en-US" altLang="en-US" sz="2000" dirty="0"/>
          </a:p>
          <a:p>
            <a:pPr marL="0" indent="0" eaLnBrk="1" hangingPunct="1">
              <a:lnSpc>
                <a:spcPct val="90000"/>
              </a:lnSpc>
              <a:buFont typeface="Wingdings" panose="05000000000000000000" pitchFamily="2" charset="2"/>
              <a:buNone/>
            </a:pPr>
            <a:r>
              <a:rPr lang="en-US" altLang="en-US" sz="2000" dirty="0"/>
              <a:t>But some children need medication to cope with the trauma of abuse, neglect or separation. Other children need medication to treat behavioral health disorders that they inherited or developed, such as Attention Deficit Hyperactivity Disorder (ADHD), severe depression, or psychosis.</a:t>
            </a:r>
          </a:p>
          <a:p>
            <a:pPr marL="0" indent="0" eaLnBrk="1" hangingPunct="1">
              <a:lnSpc>
                <a:spcPct val="90000"/>
              </a:lnSpc>
              <a:buFont typeface="Wingdings" panose="05000000000000000000" pitchFamily="2" charset="2"/>
              <a:buNone/>
            </a:pPr>
            <a:endParaRPr lang="en-US" altLang="en-US" sz="2000" dirty="0"/>
          </a:p>
          <a:p>
            <a:pPr marL="0" indent="0" eaLnBrk="1" hangingPunct="1">
              <a:lnSpc>
                <a:spcPct val="90000"/>
              </a:lnSpc>
              <a:buFont typeface="Wingdings" panose="05000000000000000000" pitchFamily="2" charset="2"/>
              <a:buNone/>
            </a:pPr>
            <a:r>
              <a:rPr lang="en-US" altLang="en-US" sz="2000" dirty="0"/>
              <a:t>Psychotropic medications may help children function at home, in school, and in their daily lives. They may need these medications temporarily to treat emotional stress or long-term to treat life-long behavioral health disorders. </a:t>
            </a:r>
          </a:p>
        </p:txBody>
      </p:sp>
      <p:sp>
        <p:nvSpPr>
          <p:cNvPr id="27654" name="Date Placeholder 3">
            <a:extLst>
              <a:ext uri="{FF2B5EF4-FFF2-40B4-BE49-F238E27FC236}">
                <a16:creationId xmlns:a16="http://schemas.microsoft.com/office/drawing/2014/main" id="{A51626B8-A7B8-4B3E-8671-2EC5C856D742}"/>
              </a:ext>
            </a:extLst>
          </p:cNvPr>
          <p:cNvSpPr txBox="1">
            <a:spLocks/>
          </p:cNvSpPr>
          <p:nvPr/>
        </p:nvSpPr>
        <p:spPr bwMode="auto">
          <a:xfrm>
            <a:off x="533400" y="6205538"/>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200"/>
              <a:t>Effective 11/20/13</a:t>
            </a:r>
          </a:p>
        </p:txBody>
      </p:sp>
      <p:sp>
        <p:nvSpPr>
          <p:cNvPr id="27652" name="Footer Placeholder 4">
            <a:extLst>
              <a:ext uri="{FF2B5EF4-FFF2-40B4-BE49-F238E27FC236}">
                <a16:creationId xmlns:a16="http://schemas.microsoft.com/office/drawing/2014/main" id="{052BEFB7-8E2B-46DF-99EA-9A18A0113D0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27653" name="Slide Number Placeholder 5">
            <a:extLst>
              <a:ext uri="{FF2B5EF4-FFF2-40B4-BE49-F238E27FC236}">
                <a16:creationId xmlns:a16="http://schemas.microsoft.com/office/drawing/2014/main" id="{E58C9A1B-86C3-46FE-A6BB-E0D808F1BF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A09C5E-3BAF-40F2-A237-B679FD27E4AF}"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0D948C0-E6E2-4DF6-A771-46ECE3024625}"/>
              </a:ext>
            </a:extLst>
          </p:cNvPr>
          <p:cNvSpPr>
            <a:spLocks noGrp="1" noChangeArrowheads="1"/>
          </p:cNvSpPr>
          <p:nvPr>
            <p:ph type="title"/>
          </p:nvPr>
        </p:nvSpPr>
        <p:spPr/>
        <p:txBody>
          <a:bodyPr/>
          <a:lstStyle/>
          <a:p>
            <a:pPr eaLnBrk="1" hangingPunct="1"/>
            <a:r>
              <a:rPr lang="en-US" altLang="en-US" sz="3400" dirty="0"/>
              <a:t>The Importance of an Appropriate Environment  </a:t>
            </a:r>
          </a:p>
        </p:txBody>
      </p:sp>
      <p:sp>
        <p:nvSpPr>
          <p:cNvPr id="15365" name="Rectangle 4">
            <a:extLst>
              <a:ext uri="{FF2B5EF4-FFF2-40B4-BE49-F238E27FC236}">
                <a16:creationId xmlns:a16="http://schemas.microsoft.com/office/drawing/2014/main" id="{F45339F2-EF4F-444D-AAF2-C1FF297866D0}"/>
              </a:ext>
            </a:extLst>
          </p:cNvPr>
          <p:cNvSpPr>
            <a:spLocks noGrp="1" noChangeArrowheads="1"/>
          </p:cNvSpPr>
          <p:nvPr>
            <p:ph sz="half" idx="1"/>
          </p:nvPr>
        </p:nvSpPr>
        <p:spPr>
          <a:xfrm>
            <a:off x="457200" y="1752600"/>
            <a:ext cx="8382000" cy="4267200"/>
          </a:xfrm>
        </p:spPr>
        <p:txBody>
          <a:bodyPr/>
          <a:lstStyle/>
          <a:p>
            <a:pPr eaLnBrk="1" hangingPunct="1">
              <a:defRPr/>
            </a:pPr>
            <a:r>
              <a:rPr lang="en-US" sz="2400" dirty="0"/>
              <a:t>Most children will heal with stability, consistency, nurture and support of caregivers knowledgeable of trauma-informed care. </a:t>
            </a:r>
          </a:p>
          <a:p>
            <a:pPr eaLnBrk="1" hangingPunct="1">
              <a:defRPr/>
            </a:pPr>
            <a:r>
              <a:rPr lang="en-US" sz="2400" dirty="0"/>
              <a:t>This means that the child does not change placements and the caregiver:</a:t>
            </a:r>
          </a:p>
          <a:p>
            <a:pPr marL="1008063" lvl="1" eaLnBrk="1" hangingPunct="1">
              <a:defRPr/>
            </a:pPr>
            <a:r>
              <a:rPr lang="en-US" sz="2000" dirty="0"/>
              <a:t>Is patient, understanding, kind, loving, and gentle.</a:t>
            </a:r>
          </a:p>
          <a:p>
            <a:pPr marL="1008063" lvl="1" eaLnBrk="1" hangingPunct="1">
              <a:defRPr/>
            </a:pPr>
            <a:r>
              <a:rPr lang="en-US" sz="2000" dirty="0"/>
              <a:t>Gives clear instructions about expectations and house rules.</a:t>
            </a:r>
          </a:p>
          <a:p>
            <a:pPr marL="1008063" lvl="1" eaLnBrk="1" hangingPunct="1">
              <a:defRPr/>
            </a:pPr>
            <a:r>
              <a:rPr lang="en-US" sz="2000" dirty="0"/>
              <a:t>Gives consistent consequences when rules are broken. </a:t>
            </a:r>
          </a:p>
          <a:p>
            <a:pPr marL="1008063" lvl="1" eaLnBrk="1" hangingPunct="1">
              <a:defRPr/>
            </a:pPr>
            <a:r>
              <a:rPr lang="en-US" sz="2000" dirty="0"/>
              <a:t>Teaches the child coping skills and how to control their behavior and emotions in an age appropriate way.</a:t>
            </a:r>
          </a:p>
          <a:p>
            <a:pPr marL="1008063" lvl="1" eaLnBrk="1" hangingPunct="1">
              <a:defRPr/>
            </a:pPr>
            <a:r>
              <a:rPr lang="en-US" sz="2000" dirty="0"/>
              <a:t>Praises the child for positive behaviors.</a:t>
            </a:r>
          </a:p>
          <a:p>
            <a:pPr marL="398463" indent="-398463" eaLnBrk="1" hangingPunct="1">
              <a:buFont typeface="Wingdings" panose="05000000000000000000" pitchFamily="2" charset="2"/>
              <a:buNone/>
              <a:defRPr/>
            </a:pPr>
            <a:endParaRPr lang="en-US" sz="2400" dirty="0"/>
          </a:p>
          <a:p>
            <a:pPr marL="398463" indent="-398463" eaLnBrk="1" hangingPunct="1">
              <a:defRPr/>
            </a:pPr>
            <a:endParaRPr lang="en-US" sz="2400" dirty="0"/>
          </a:p>
        </p:txBody>
      </p:sp>
      <p:sp>
        <p:nvSpPr>
          <p:cNvPr id="29702" name="Date Placeholder 3">
            <a:extLst>
              <a:ext uri="{FF2B5EF4-FFF2-40B4-BE49-F238E27FC236}">
                <a16:creationId xmlns:a16="http://schemas.microsoft.com/office/drawing/2014/main" id="{D9A3C189-D178-4C42-A317-2CF9A29C4ABF}"/>
              </a:ext>
            </a:extLst>
          </p:cNvPr>
          <p:cNvSpPr txBox="1">
            <a:spLocks/>
          </p:cNvSpPr>
          <p:nvPr/>
        </p:nvSpPr>
        <p:spPr bwMode="auto">
          <a:xfrm>
            <a:off x="609600" y="624840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200"/>
              <a:t>Effective 11/20/13</a:t>
            </a:r>
          </a:p>
        </p:txBody>
      </p:sp>
      <p:sp>
        <p:nvSpPr>
          <p:cNvPr id="29700" name="Footer Placeholder 5">
            <a:extLst>
              <a:ext uri="{FF2B5EF4-FFF2-40B4-BE49-F238E27FC236}">
                <a16:creationId xmlns:a16="http://schemas.microsoft.com/office/drawing/2014/main" id="{C983727D-2CAA-44FB-9697-9D934E00AB0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29701" name="Slide Number Placeholder 6">
            <a:extLst>
              <a:ext uri="{FF2B5EF4-FFF2-40B4-BE49-F238E27FC236}">
                <a16:creationId xmlns:a16="http://schemas.microsoft.com/office/drawing/2014/main" id="{FC9CDDCA-0265-4328-97E7-91D085ED03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66FD2A-01DA-4F83-BE7F-EC75FCAD3F82}"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497442F8-0FFE-4610-AF81-3E7EEED99C63}"/>
              </a:ext>
            </a:extLst>
          </p:cNvPr>
          <p:cNvSpPr>
            <a:spLocks noGrp="1" noChangeArrowheads="1"/>
          </p:cNvSpPr>
          <p:nvPr>
            <p:ph type="title"/>
          </p:nvPr>
        </p:nvSpPr>
        <p:spPr/>
        <p:txBody>
          <a:bodyPr/>
          <a:lstStyle/>
          <a:p>
            <a:pPr eaLnBrk="1" hangingPunct="1"/>
            <a:r>
              <a:rPr lang="en-US" altLang="en-US" sz="3400">
                <a:solidFill>
                  <a:schemeClr val="tx1"/>
                </a:solidFill>
              </a:rPr>
              <a:t>The Importance of an Appropriate Environment</a:t>
            </a:r>
          </a:p>
        </p:txBody>
      </p:sp>
      <p:pic>
        <p:nvPicPr>
          <p:cNvPr id="31750" name="Picture 7">
            <a:extLst>
              <a:ext uri="{FF2B5EF4-FFF2-40B4-BE49-F238E27FC236}">
                <a16:creationId xmlns:a16="http://schemas.microsoft.com/office/drawing/2014/main" id="{9F6A8D37-F1FB-4A7B-8B7B-441F8C08E58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962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5">
            <a:extLst>
              <a:ext uri="{FF2B5EF4-FFF2-40B4-BE49-F238E27FC236}">
                <a16:creationId xmlns:a16="http://schemas.microsoft.com/office/drawing/2014/main" id="{225D1DF6-7223-4FE3-8AF0-2065EACA7D7F}"/>
              </a:ext>
            </a:extLst>
          </p:cNvPr>
          <p:cNvSpPr>
            <a:spLocks noGrp="1" noChangeArrowheads="1"/>
          </p:cNvSpPr>
          <p:nvPr>
            <p:ph type="body" sz="half" idx="1"/>
          </p:nvPr>
        </p:nvSpPr>
        <p:spPr>
          <a:xfrm>
            <a:off x="1143000" y="4191000"/>
            <a:ext cx="6819900" cy="1905000"/>
          </a:xfrm>
        </p:spPr>
        <p:txBody>
          <a:bodyPr/>
          <a:lstStyle/>
          <a:p>
            <a:pPr marL="58738" indent="-58738" eaLnBrk="1" hangingPunct="1">
              <a:lnSpc>
                <a:spcPct val="80000"/>
              </a:lnSpc>
              <a:buFont typeface="Wingdings" panose="05000000000000000000" pitchFamily="2" charset="2"/>
              <a:buNone/>
            </a:pPr>
            <a:r>
              <a:rPr lang="en-US" altLang="en-US" sz="2000"/>
              <a:t>Children may act out as they adjust to a new home and learn new rules. Caregivers should expect that adjustment takes time and give appropriate support and acceptance. If given safe, positive, nurturing, consistent trauma-informed care most children will learn to trust, feel safe, and learn to control their emotions and behavior in way that is appropriate for their age.</a:t>
            </a:r>
          </a:p>
          <a:p>
            <a:pPr marL="58738" indent="-58738" eaLnBrk="1" hangingPunct="1">
              <a:lnSpc>
                <a:spcPct val="80000"/>
              </a:lnSpc>
            </a:pPr>
            <a:endParaRPr lang="en-US" altLang="en-US" sz="2700"/>
          </a:p>
        </p:txBody>
      </p:sp>
      <p:sp>
        <p:nvSpPr>
          <p:cNvPr id="31751" name="Date Placeholder 3">
            <a:extLst>
              <a:ext uri="{FF2B5EF4-FFF2-40B4-BE49-F238E27FC236}">
                <a16:creationId xmlns:a16="http://schemas.microsoft.com/office/drawing/2014/main" id="{59F82F74-4672-47D9-8376-CBD109EE6B04}"/>
              </a:ext>
            </a:extLst>
          </p:cNvPr>
          <p:cNvSpPr txBox="1">
            <a:spLocks/>
          </p:cNvSpPr>
          <p:nvPr/>
        </p:nvSpPr>
        <p:spPr bwMode="auto">
          <a:xfrm>
            <a:off x="561975" y="624840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200"/>
              <a:t>Effective 11/20/13</a:t>
            </a:r>
          </a:p>
        </p:txBody>
      </p:sp>
      <p:sp>
        <p:nvSpPr>
          <p:cNvPr id="31748" name="Footer Placeholder 5">
            <a:extLst>
              <a:ext uri="{FF2B5EF4-FFF2-40B4-BE49-F238E27FC236}">
                <a16:creationId xmlns:a16="http://schemas.microsoft.com/office/drawing/2014/main" id="{5CF672F5-3647-4BFC-A01F-F397AC1CA26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31749" name="Slide Number Placeholder 6">
            <a:extLst>
              <a:ext uri="{FF2B5EF4-FFF2-40B4-BE49-F238E27FC236}">
                <a16:creationId xmlns:a16="http://schemas.microsoft.com/office/drawing/2014/main" id="{934078E7-1950-4DD6-9DA8-A62DC93E67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41B856-C514-4832-99ED-D7F18184A5C4}" type="slidenum">
              <a:rPr lang="en-US" altLang="en-US"/>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28B08912-50DA-4D83-AAB6-650CF300F10A}"/>
              </a:ext>
            </a:extLst>
          </p:cNvPr>
          <p:cNvSpPr>
            <a:spLocks noGrp="1" noChangeArrowheads="1"/>
          </p:cNvSpPr>
          <p:nvPr>
            <p:ph type="title"/>
          </p:nvPr>
        </p:nvSpPr>
        <p:spPr>
          <a:xfrm>
            <a:off x="609600" y="304800"/>
            <a:ext cx="8001000" cy="1216025"/>
          </a:xfrm>
        </p:spPr>
        <p:txBody>
          <a:bodyPr/>
          <a:lstStyle/>
          <a:p>
            <a:pPr eaLnBrk="1" hangingPunct="1"/>
            <a:r>
              <a:rPr lang="en-US" altLang="en-US" sz="3600">
                <a:solidFill>
                  <a:schemeClr val="tx1"/>
                </a:solidFill>
              </a:rPr>
              <a:t>Non-Pharmacological Interventions</a:t>
            </a:r>
          </a:p>
        </p:txBody>
      </p:sp>
      <p:sp>
        <p:nvSpPr>
          <p:cNvPr id="632837" name="Rectangle 5">
            <a:extLst>
              <a:ext uri="{FF2B5EF4-FFF2-40B4-BE49-F238E27FC236}">
                <a16:creationId xmlns:a16="http://schemas.microsoft.com/office/drawing/2014/main" id="{7F4E2CB2-BA3B-4157-A652-2E1ACB8533EB}"/>
              </a:ext>
            </a:extLst>
          </p:cNvPr>
          <p:cNvSpPr>
            <a:spLocks noGrp="1" noChangeArrowheads="1"/>
          </p:cNvSpPr>
          <p:nvPr>
            <p:ph idx="1"/>
          </p:nvPr>
        </p:nvSpPr>
        <p:spPr/>
        <p:txBody>
          <a:bodyPr/>
          <a:lstStyle/>
          <a:p>
            <a:pPr marL="228600" indent="-228600" eaLnBrk="1" hangingPunct="1">
              <a:lnSpc>
                <a:spcPct val="80000"/>
              </a:lnSpc>
              <a:buFont typeface="Wingdings" panose="05000000000000000000" pitchFamily="2" charset="2"/>
              <a:buNone/>
              <a:defRPr/>
            </a:pPr>
            <a:endParaRPr lang="en-US" sz="1400" dirty="0"/>
          </a:p>
          <a:p>
            <a:pPr marL="228600" indent="-228600" eaLnBrk="1" hangingPunct="1">
              <a:lnSpc>
                <a:spcPct val="80000"/>
              </a:lnSpc>
              <a:buFont typeface="Wingdings" panose="05000000000000000000" pitchFamily="2" charset="2"/>
              <a:buNone/>
              <a:defRPr/>
            </a:pPr>
            <a:r>
              <a:rPr lang="en-US" sz="2000" dirty="0"/>
              <a:t>  Psychosocial therapies, behavior strategies, and other non-pharmacological (non-medication) interventions are to be considered by the medical consenter before or along with psychotropic medications. </a:t>
            </a:r>
          </a:p>
          <a:p>
            <a:pPr marL="228600" indent="-228600" eaLnBrk="1" hangingPunct="1">
              <a:lnSpc>
                <a:spcPct val="80000"/>
              </a:lnSpc>
              <a:buFont typeface="Wingdings" panose="05000000000000000000" pitchFamily="2" charset="2"/>
              <a:buNone/>
              <a:defRPr/>
            </a:pPr>
            <a:endParaRPr lang="en-US" sz="2000" dirty="0"/>
          </a:p>
          <a:p>
            <a:pPr marL="1011238" lvl="1" eaLnBrk="1" hangingPunct="1">
              <a:lnSpc>
                <a:spcPct val="80000"/>
              </a:lnSpc>
              <a:defRPr/>
            </a:pPr>
            <a:r>
              <a:rPr lang="en-US" sz="1800" dirty="0"/>
              <a:t>Non-pharmacological interventions are specific methods a caregiver can use to help a child manage behavior.  </a:t>
            </a:r>
          </a:p>
          <a:p>
            <a:pPr marL="1011238" lvl="1" eaLnBrk="1" hangingPunct="1">
              <a:lnSpc>
                <a:spcPct val="80000"/>
              </a:lnSpc>
              <a:defRPr/>
            </a:pPr>
            <a:endParaRPr lang="en-US" sz="1800" dirty="0"/>
          </a:p>
          <a:p>
            <a:pPr marL="1011238" lvl="1" eaLnBrk="1" hangingPunct="1">
              <a:lnSpc>
                <a:spcPct val="80000"/>
              </a:lnSpc>
              <a:defRPr/>
            </a:pPr>
            <a:r>
              <a:rPr lang="en-US" sz="1800" dirty="0"/>
              <a:t>This may include therapy and specific behavior modification strategies.</a:t>
            </a:r>
          </a:p>
          <a:p>
            <a:pPr marL="1011238" lvl="1" eaLnBrk="1" hangingPunct="1">
              <a:lnSpc>
                <a:spcPct val="80000"/>
              </a:lnSpc>
              <a:defRPr/>
            </a:pPr>
            <a:endParaRPr lang="en-US" sz="1800" dirty="0"/>
          </a:p>
          <a:p>
            <a:pPr marL="1011238" lvl="1" eaLnBrk="1" hangingPunct="1">
              <a:lnSpc>
                <a:spcPct val="80000"/>
              </a:lnSpc>
              <a:defRPr/>
            </a:pPr>
            <a:r>
              <a:rPr lang="en-US" sz="1800" dirty="0"/>
              <a:t>Each child is different, so the strategies should be specific to the child’s needs and discussed with the child’s therapist or medical provider. </a:t>
            </a:r>
          </a:p>
          <a:p>
            <a:pPr marL="1011238" lvl="1" eaLnBrk="1" hangingPunct="1">
              <a:lnSpc>
                <a:spcPct val="80000"/>
              </a:lnSpc>
              <a:defRPr/>
            </a:pPr>
            <a:endParaRPr lang="en-US" sz="1800" dirty="0"/>
          </a:p>
          <a:p>
            <a:pPr marL="574675" lvl="1" indent="0" eaLnBrk="1" hangingPunct="1">
              <a:lnSpc>
                <a:spcPct val="80000"/>
              </a:lnSpc>
              <a:buFont typeface="Wingdings" panose="05000000000000000000" pitchFamily="2" charset="2"/>
              <a:buNone/>
              <a:defRPr/>
            </a:pPr>
            <a:endParaRPr lang="en-US" sz="1800" dirty="0"/>
          </a:p>
        </p:txBody>
      </p:sp>
      <p:sp>
        <p:nvSpPr>
          <p:cNvPr id="33796" name="Date Placeholder 3">
            <a:extLst>
              <a:ext uri="{FF2B5EF4-FFF2-40B4-BE49-F238E27FC236}">
                <a16:creationId xmlns:a16="http://schemas.microsoft.com/office/drawing/2014/main" id="{78E0C941-3DC4-40E4-9563-F8F263D4449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33797" name="Footer Placeholder 4">
            <a:extLst>
              <a:ext uri="{FF2B5EF4-FFF2-40B4-BE49-F238E27FC236}">
                <a16:creationId xmlns:a16="http://schemas.microsoft.com/office/drawing/2014/main" id="{90F4B197-F639-444E-9696-52676682EBB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33798" name="Slide Number Placeholder 5">
            <a:extLst>
              <a:ext uri="{FF2B5EF4-FFF2-40B4-BE49-F238E27FC236}">
                <a16:creationId xmlns:a16="http://schemas.microsoft.com/office/drawing/2014/main" id="{28AAD686-3073-4BF1-82B4-C8FC0849757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5B83A8-C290-4C3B-9705-73D54AC6233C}"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D5DB5BE2-CDFB-48D2-A01E-7524ED8A5529}"/>
              </a:ext>
            </a:extLst>
          </p:cNvPr>
          <p:cNvSpPr>
            <a:spLocks noGrp="1" noChangeArrowheads="1"/>
          </p:cNvSpPr>
          <p:nvPr>
            <p:ph type="title"/>
          </p:nvPr>
        </p:nvSpPr>
        <p:spPr/>
        <p:txBody>
          <a:bodyPr/>
          <a:lstStyle/>
          <a:p>
            <a:pPr eaLnBrk="1" hangingPunct="1"/>
            <a:r>
              <a:rPr lang="en-US" altLang="en-US" dirty="0">
                <a:solidFill>
                  <a:schemeClr val="tx1"/>
                </a:solidFill>
              </a:rPr>
              <a:t>Non-pharmacological Interventions (cont.) </a:t>
            </a:r>
          </a:p>
        </p:txBody>
      </p:sp>
      <p:sp>
        <p:nvSpPr>
          <p:cNvPr id="35843" name="Rectangle 5">
            <a:extLst>
              <a:ext uri="{FF2B5EF4-FFF2-40B4-BE49-F238E27FC236}">
                <a16:creationId xmlns:a16="http://schemas.microsoft.com/office/drawing/2014/main" id="{32173F40-3E6B-4527-B8E8-CC658EABB453}"/>
              </a:ext>
            </a:extLst>
          </p:cNvPr>
          <p:cNvSpPr>
            <a:spLocks noGrp="1" noChangeArrowheads="1"/>
          </p:cNvSpPr>
          <p:nvPr>
            <p:ph idx="1"/>
          </p:nvPr>
        </p:nvSpPr>
        <p:spPr/>
        <p:txBody>
          <a:bodyPr/>
          <a:lstStyle/>
          <a:p>
            <a:pPr marL="228600" indent="-228600" eaLnBrk="1" hangingPunct="1">
              <a:lnSpc>
                <a:spcPct val="80000"/>
              </a:lnSpc>
              <a:buFont typeface="Wingdings" panose="05000000000000000000" pitchFamily="2" charset="2"/>
              <a:buNone/>
            </a:pPr>
            <a:endParaRPr lang="en-US" altLang="en-US" sz="1400"/>
          </a:p>
          <a:p>
            <a:pPr marL="228600" indent="-228600" eaLnBrk="1" hangingPunct="1">
              <a:lnSpc>
                <a:spcPct val="80000"/>
              </a:lnSpc>
              <a:buFont typeface="Wingdings" panose="05000000000000000000" pitchFamily="2" charset="2"/>
              <a:buNone/>
            </a:pPr>
            <a:r>
              <a:rPr lang="en-US" altLang="en-US" sz="2000"/>
              <a:t>  We will discuss severe symptoms later. But, in most cases, you should try non-pharmacological interventions before psychotropic medications. You can get help by:</a:t>
            </a:r>
          </a:p>
          <a:p>
            <a:pPr marL="228600" indent="-228600" eaLnBrk="1" hangingPunct="1">
              <a:lnSpc>
                <a:spcPct val="80000"/>
              </a:lnSpc>
              <a:buFont typeface="Wingdings" panose="05000000000000000000" pitchFamily="2" charset="2"/>
              <a:buNone/>
            </a:pPr>
            <a:endParaRPr lang="en-US" altLang="en-US" sz="2000"/>
          </a:p>
          <a:p>
            <a:pPr marL="1011238" lvl="1" eaLnBrk="1" hangingPunct="1">
              <a:lnSpc>
                <a:spcPct val="80000"/>
              </a:lnSpc>
            </a:pPr>
            <a:r>
              <a:rPr lang="en-US" altLang="en-US" sz="1800"/>
              <a:t>Talking to the child’s CPS caseworker or child placing agency (CPA) staff or treatment team about how to help the child manage behaviors or deal with emotional stress.</a:t>
            </a:r>
          </a:p>
          <a:p>
            <a:pPr marL="1011238" lvl="1" eaLnBrk="1" hangingPunct="1">
              <a:lnSpc>
                <a:spcPct val="80000"/>
              </a:lnSpc>
            </a:pPr>
            <a:endParaRPr lang="en-US" altLang="en-US" sz="1800"/>
          </a:p>
          <a:p>
            <a:pPr marL="1011238" lvl="1" eaLnBrk="1" hangingPunct="1">
              <a:lnSpc>
                <a:spcPct val="80000"/>
              </a:lnSpc>
            </a:pPr>
            <a:r>
              <a:rPr lang="en-US" altLang="en-US" sz="1800"/>
              <a:t>Talking to the child’s caseworker or CPA staff or treatment team about seeking behavior health therapy. This is professional counseling that may be:</a:t>
            </a:r>
          </a:p>
          <a:p>
            <a:pPr marL="1520825" lvl="2" eaLnBrk="1" hangingPunct="1">
              <a:lnSpc>
                <a:spcPct val="80000"/>
              </a:lnSpc>
            </a:pPr>
            <a:r>
              <a:rPr lang="en-US" altLang="en-US" sz="1800"/>
              <a:t>Individual therapy (child only)</a:t>
            </a:r>
          </a:p>
          <a:p>
            <a:pPr marL="1520825" lvl="2" eaLnBrk="1" hangingPunct="1">
              <a:lnSpc>
                <a:spcPct val="80000"/>
              </a:lnSpc>
            </a:pPr>
            <a:r>
              <a:rPr lang="en-US" altLang="en-US" sz="1800"/>
              <a:t>Family therapy</a:t>
            </a:r>
          </a:p>
          <a:p>
            <a:pPr marL="1520825" lvl="2" eaLnBrk="1" hangingPunct="1">
              <a:lnSpc>
                <a:spcPct val="80000"/>
              </a:lnSpc>
            </a:pPr>
            <a:r>
              <a:rPr lang="en-US" altLang="en-US" sz="1800"/>
              <a:t>Group therapy</a:t>
            </a:r>
          </a:p>
          <a:p>
            <a:pPr marL="1011238" lvl="1" eaLnBrk="1" hangingPunct="1">
              <a:lnSpc>
                <a:spcPct val="80000"/>
              </a:lnSpc>
            </a:pPr>
            <a:endParaRPr lang="en-US" altLang="en-US" sz="1800"/>
          </a:p>
        </p:txBody>
      </p:sp>
      <p:sp>
        <p:nvSpPr>
          <p:cNvPr id="35844" name="Date Placeholder 3">
            <a:extLst>
              <a:ext uri="{FF2B5EF4-FFF2-40B4-BE49-F238E27FC236}">
                <a16:creationId xmlns:a16="http://schemas.microsoft.com/office/drawing/2014/main" id="{7C142814-FED2-4BA1-BFB4-30A91958FEF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35845" name="Footer Placeholder 4">
            <a:extLst>
              <a:ext uri="{FF2B5EF4-FFF2-40B4-BE49-F238E27FC236}">
                <a16:creationId xmlns:a16="http://schemas.microsoft.com/office/drawing/2014/main" id="{EEDB4A76-322D-4D31-AD42-B2A80C73968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35846" name="Slide Number Placeholder 5">
            <a:extLst>
              <a:ext uri="{FF2B5EF4-FFF2-40B4-BE49-F238E27FC236}">
                <a16:creationId xmlns:a16="http://schemas.microsoft.com/office/drawing/2014/main" id="{DB320605-75EF-4ADA-92CC-C92559014B2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CD94332-E059-4937-9A46-9D36762A5361}"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23978B-50FE-45BD-80CD-C0E48605680C}"/>
              </a:ext>
            </a:extLst>
          </p:cNvPr>
          <p:cNvSpPr>
            <a:spLocks noGrp="1" noChangeArrowheads="1"/>
          </p:cNvSpPr>
          <p:nvPr>
            <p:ph type="title"/>
          </p:nvPr>
        </p:nvSpPr>
        <p:spPr/>
        <p:txBody>
          <a:bodyPr/>
          <a:lstStyle/>
          <a:p>
            <a:pPr eaLnBrk="1" hangingPunct="1"/>
            <a:r>
              <a:rPr lang="en-US" altLang="en-US" dirty="0">
                <a:solidFill>
                  <a:schemeClr val="tx1"/>
                </a:solidFill>
              </a:rPr>
              <a:t>Non-pharmacological Interventions (cont. 1) </a:t>
            </a:r>
          </a:p>
        </p:txBody>
      </p:sp>
      <p:sp>
        <p:nvSpPr>
          <p:cNvPr id="37891" name="Rectangle 3">
            <a:extLst>
              <a:ext uri="{FF2B5EF4-FFF2-40B4-BE49-F238E27FC236}">
                <a16:creationId xmlns:a16="http://schemas.microsoft.com/office/drawing/2014/main" id="{1C6D1BBF-C4D6-4EC9-ACC3-A08E06C0BD1E}"/>
              </a:ext>
            </a:extLst>
          </p:cNvPr>
          <p:cNvSpPr>
            <a:spLocks noGrp="1" noChangeArrowheads="1"/>
          </p:cNvSpPr>
          <p:nvPr>
            <p:ph idx="1"/>
          </p:nvPr>
        </p:nvSpPr>
        <p:spPr>
          <a:xfrm>
            <a:off x="566738" y="1981200"/>
            <a:ext cx="8001000" cy="4267200"/>
          </a:xfrm>
        </p:spPr>
        <p:txBody>
          <a:bodyPr/>
          <a:lstStyle/>
          <a:p>
            <a:pPr eaLnBrk="1" hangingPunct="1">
              <a:lnSpc>
                <a:spcPct val="80000"/>
              </a:lnSpc>
              <a:buSzPct val="150000"/>
              <a:buFont typeface="Wingdings" panose="05000000000000000000" pitchFamily="2" charset="2"/>
              <a:buChar char="§"/>
            </a:pPr>
            <a:r>
              <a:rPr lang="en-US" altLang="en-US" sz="2400"/>
              <a:t>Taking a class on behavior intervention or trauma-informed care.  Talk to CPS, your CPA, or your residential operation to find out about classes.</a:t>
            </a:r>
          </a:p>
          <a:p>
            <a:pPr eaLnBrk="1" hangingPunct="1">
              <a:lnSpc>
                <a:spcPct val="80000"/>
              </a:lnSpc>
              <a:buFont typeface="Wingdings" panose="05000000000000000000" pitchFamily="2" charset="2"/>
              <a:buChar char="§"/>
            </a:pPr>
            <a:endParaRPr lang="en-US" altLang="en-US" sz="2400"/>
          </a:p>
          <a:p>
            <a:pPr eaLnBrk="1" hangingPunct="1">
              <a:lnSpc>
                <a:spcPct val="80000"/>
              </a:lnSpc>
              <a:buSzPct val="150000"/>
              <a:buFont typeface="Wingdings" panose="05000000000000000000" pitchFamily="2" charset="2"/>
              <a:buChar char="§"/>
            </a:pPr>
            <a:r>
              <a:rPr lang="en-US" altLang="en-US" sz="2400"/>
              <a:t>Working with the child’s therapist, the school, CPS staff, and others to find interventions that work  and make sure everyone is using the same interventions. Consistent interventions and consequences help the child learn to manage his or her behavior and emotions.  </a:t>
            </a:r>
          </a:p>
          <a:p>
            <a:pPr eaLnBrk="1" hangingPunct="1">
              <a:lnSpc>
                <a:spcPct val="80000"/>
              </a:lnSpc>
            </a:pPr>
            <a:endParaRPr lang="en-US" altLang="en-US" sz="2400"/>
          </a:p>
          <a:p>
            <a:pPr eaLnBrk="1" hangingPunct="1">
              <a:lnSpc>
                <a:spcPct val="80000"/>
              </a:lnSpc>
            </a:pPr>
            <a:endParaRPr lang="en-US" altLang="en-US" sz="2400"/>
          </a:p>
          <a:p>
            <a:pPr eaLnBrk="1" hangingPunct="1">
              <a:lnSpc>
                <a:spcPct val="80000"/>
              </a:lnSpc>
            </a:pPr>
            <a:endParaRPr lang="en-US" altLang="en-US" sz="1700"/>
          </a:p>
        </p:txBody>
      </p:sp>
      <p:sp>
        <p:nvSpPr>
          <p:cNvPr id="37892" name="Date Placeholder 3">
            <a:extLst>
              <a:ext uri="{FF2B5EF4-FFF2-40B4-BE49-F238E27FC236}">
                <a16:creationId xmlns:a16="http://schemas.microsoft.com/office/drawing/2014/main" id="{6D431C18-7366-4682-A3B2-1A0CAFE906F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37893" name="Footer Placeholder 4">
            <a:extLst>
              <a:ext uri="{FF2B5EF4-FFF2-40B4-BE49-F238E27FC236}">
                <a16:creationId xmlns:a16="http://schemas.microsoft.com/office/drawing/2014/main" id="{257C3B65-AC6C-48A6-91E4-542A208070F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37894" name="Slide Number Placeholder 5">
            <a:extLst>
              <a:ext uri="{FF2B5EF4-FFF2-40B4-BE49-F238E27FC236}">
                <a16:creationId xmlns:a16="http://schemas.microsoft.com/office/drawing/2014/main" id="{12277B2A-E89C-47FC-9FB2-1DD30B6C89E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772AF34-75F7-4231-8BEC-69729BABF4B6}"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FDB2E5F-D868-44D6-AF6F-D27825D250D4}"/>
              </a:ext>
            </a:extLst>
          </p:cNvPr>
          <p:cNvSpPr>
            <a:spLocks noGrp="1" noChangeArrowheads="1"/>
          </p:cNvSpPr>
          <p:nvPr>
            <p:ph type="title"/>
          </p:nvPr>
        </p:nvSpPr>
        <p:spPr/>
        <p:txBody>
          <a:bodyPr/>
          <a:lstStyle/>
          <a:p>
            <a:pPr eaLnBrk="1" hangingPunct="1"/>
            <a:r>
              <a:rPr lang="en-US" altLang="en-US" dirty="0">
                <a:solidFill>
                  <a:schemeClr val="tx1"/>
                </a:solidFill>
              </a:rPr>
              <a:t>Seek Medical Help</a:t>
            </a:r>
          </a:p>
        </p:txBody>
      </p:sp>
      <p:sp>
        <p:nvSpPr>
          <p:cNvPr id="39939" name="Rectangle 3">
            <a:extLst>
              <a:ext uri="{FF2B5EF4-FFF2-40B4-BE49-F238E27FC236}">
                <a16:creationId xmlns:a16="http://schemas.microsoft.com/office/drawing/2014/main" id="{462E07D0-A06D-4A38-A4D3-A0FAA2B99714}"/>
              </a:ext>
            </a:extLst>
          </p:cNvPr>
          <p:cNvSpPr>
            <a:spLocks noGrp="1" noChangeArrowheads="1"/>
          </p:cNvSpPr>
          <p:nvPr>
            <p:ph idx="1"/>
          </p:nvPr>
        </p:nvSpPr>
        <p:spPr>
          <a:xfrm>
            <a:off x="381000" y="1752600"/>
            <a:ext cx="8186738" cy="4876800"/>
          </a:xfrm>
        </p:spPr>
        <p:txBody>
          <a:bodyPr/>
          <a:lstStyle/>
          <a:p>
            <a:pPr marL="228600" indent="-228600" eaLnBrk="1" hangingPunct="1">
              <a:lnSpc>
                <a:spcPct val="80000"/>
              </a:lnSpc>
              <a:buFont typeface="Wingdings" panose="05000000000000000000" pitchFamily="2" charset="2"/>
              <a:buNone/>
            </a:pPr>
            <a:r>
              <a:rPr lang="en-US" altLang="en-US" sz="1800"/>
              <a:t>   If a child has serious symptoms or is not getting better with non-pharmacological interventions, the caregiver or medical consenter should talk to a doctor. </a:t>
            </a:r>
          </a:p>
          <a:p>
            <a:pPr marL="228600" indent="-228600" eaLnBrk="1" hangingPunct="1">
              <a:lnSpc>
                <a:spcPct val="80000"/>
              </a:lnSpc>
              <a:buFont typeface="Wingdings" panose="05000000000000000000" pitchFamily="2" charset="2"/>
              <a:buNone/>
            </a:pPr>
            <a:endParaRPr lang="en-US" altLang="en-US" sz="1800"/>
          </a:p>
          <a:p>
            <a:pPr marL="228600" indent="-228600" eaLnBrk="1" hangingPunct="1">
              <a:lnSpc>
                <a:spcPct val="80000"/>
              </a:lnSpc>
              <a:buFont typeface="Wingdings" panose="05000000000000000000" pitchFamily="2" charset="2"/>
              <a:buNone/>
            </a:pPr>
            <a:r>
              <a:rPr lang="en-US" altLang="en-US" sz="1800"/>
              <a:t>   Anytime a child is a danger to himself/herself or others, the caregiver or medical consenter should immediately contact the doctor.  Examples include suicidal or violent thoughts or actions.</a:t>
            </a:r>
          </a:p>
          <a:p>
            <a:pPr marL="228600" indent="-228600" eaLnBrk="1" hangingPunct="1">
              <a:lnSpc>
                <a:spcPct val="80000"/>
              </a:lnSpc>
              <a:buFont typeface="Wingdings" panose="05000000000000000000" pitchFamily="2" charset="2"/>
              <a:buNone/>
            </a:pPr>
            <a:endParaRPr lang="en-US" altLang="en-US" sz="1800"/>
          </a:p>
          <a:p>
            <a:pPr marL="228600" lvl="1" indent="-228600" eaLnBrk="1" hangingPunct="1">
              <a:lnSpc>
                <a:spcPct val="80000"/>
              </a:lnSpc>
              <a:buFont typeface="Wingdings" panose="05000000000000000000" pitchFamily="2" charset="2"/>
              <a:buNone/>
            </a:pPr>
            <a:r>
              <a:rPr lang="en-US" altLang="en-US" sz="1800"/>
              <a:t>   A primary care provider may be able to diagnose and treat some behavioral health disorders including prescribing psychotropic medications.  </a:t>
            </a:r>
          </a:p>
          <a:p>
            <a:pPr marL="228600" indent="-228600" eaLnBrk="1" hangingPunct="1">
              <a:lnSpc>
                <a:spcPct val="80000"/>
              </a:lnSpc>
              <a:buFont typeface="Wingdings" panose="05000000000000000000" pitchFamily="2" charset="2"/>
              <a:buNone/>
            </a:pPr>
            <a:endParaRPr lang="en-US" altLang="en-US" sz="1800"/>
          </a:p>
          <a:p>
            <a:pPr marL="228600" indent="-228600" eaLnBrk="1" hangingPunct="1">
              <a:lnSpc>
                <a:spcPct val="80000"/>
              </a:lnSpc>
              <a:buFont typeface="Wingdings" panose="05000000000000000000" pitchFamily="2" charset="2"/>
              <a:buNone/>
            </a:pPr>
            <a:r>
              <a:rPr lang="en-US" altLang="en-US" sz="1800"/>
              <a:t>   For more complex problems, or if you would like a further assessment of the child you may request an appointment with a psychiatrist. The child and adolescent psychiatrist will do a complete psychiatric evaluation and make a recommendation about treatment. Ask the child’s primary care provider if you are not sure if the child needs to see a psychiatrist. </a:t>
            </a:r>
          </a:p>
          <a:p>
            <a:pPr marL="228600" indent="-228600" eaLnBrk="1" hangingPunct="1">
              <a:lnSpc>
                <a:spcPct val="80000"/>
              </a:lnSpc>
              <a:buFont typeface="Wingdings" panose="05000000000000000000" pitchFamily="2" charset="2"/>
              <a:buNone/>
            </a:pPr>
            <a:endParaRPr lang="en-US" altLang="en-US" sz="1800"/>
          </a:p>
          <a:p>
            <a:pPr marL="228600" indent="-228600" eaLnBrk="1" hangingPunct="1">
              <a:lnSpc>
                <a:spcPct val="80000"/>
              </a:lnSpc>
              <a:buFont typeface="Wingdings" panose="05000000000000000000" pitchFamily="2" charset="2"/>
              <a:buNone/>
            </a:pPr>
            <a:endParaRPr lang="en-US" altLang="en-US" sz="1600"/>
          </a:p>
        </p:txBody>
      </p:sp>
      <p:sp>
        <p:nvSpPr>
          <p:cNvPr id="39940" name="Date Placeholder 3">
            <a:extLst>
              <a:ext uri="{FF2B5EF4-FFF2-40B4-BE49-F238E27FC236}">
                <a16:creationId xmlns:a16="http://schemas.microsoft.com/office/drawing/2014/main" id="{F948532E-D16A-4BF1-9C63-D7E5B9E6CC3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39941" name="Footer Placeholder 4">
            <a:extLst>
              <a:ext uri="{FF2B5EF4-FFF2-40B4-BE49-F238E27FC236}">
                <a16:creationId xmlns:a16="http://schemas.microsoft.com/office/drawing/2014/main" id="{20585B48-F4D8-4257-9CC7-F86FF93B386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39942" name="Slide Number Placeholder 5">
            <a:extLst>
              <a:ext uri="{FF2B5EF4-FFF2-40B4-BE49-F238E27FC236}">
                <a16:creationId xmlns:a16="http://schemas.microsoft.com/office/drawing/2014/main" id="{2496CCC7-0136-4590-8DCB-40821D686A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D9527CB-C79B-4263-8CBF-A63848B79AE7}"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2B081F8-6ADB-4405-8478-0BF360D10EE8}"/>
              </a:ext>
            </a:extLst>
          </p:cNvPr>
          <p:cNvSpPr>
            <a:spLocks noGrp="1" noChangeArrowheads="1"/>
          </p:cNvSpPr>
          <p:nvPr>
            <p:ph type="title"/>
          </p:nvPr>
        </p:nvSpPr>
        <p:spPr/>
        <p:txBody>
          <a:bodyPr/>
          <a:lstStyle/>
          <a:p>
            <a:pPr eaLnBrk="1" hangingPunct="1"/>
            <a:r>
              <a:rPr lang="en-US" altLang="en-US">
                <a:solidFill>
                  <a:schemeClr val="tx1"/>
                </a:solidFill>
              </a:rPr>
              <a:t>Complete Psychiatric Evaluation</a:t>
            </a:r>
          </a:p>
        </p:txBody>
      </p:sp>
      <p:sp>
        <p:nvSpPr>
          <p:cNvPr id="41987" name="Rectangle 3">
            <a:extLst>
              <a:ext uri="{FF2B5EF4-FFF2-40B4-BE49-F238E27FC236}">
                <a16:creationId xmlns:a16="http://schemas.microsoft.com/office/drawing/2014/main" id="{53F02AEE-6FB2-4575-B3E4-4AE5DB3159D6}"/>
              </a:ext>
            </a:extLst>
          </p:cNvPr>
          <p:cNvSpPr>
            <a:spLocks noGrp="1" noChangeArrowheads="1"/>
          </p:cNvSpPr>
          <p:nvPr>
            <p:ph idx="1"/>
          </p:nvPr>
        </p:nvSpPr>
        <p:spPr>
          <a:xfrm>
            <a:off x="609600" y="1752600"/>
            <a:ext cx="7958138" cy="4495800"/>
          </a:xfrm>
        </p:spPr>
        <p:txBody>
          <a:bodyPr/>
          <a:lstStyle/>
          <a:p>
            <a:pPr eaLnBrk="1" hangingPunct="1">
              <a:lnSpc>
                <a:spcPct val="80000"/>
              </a:lnSpc>
              <a:buFont typeface="Wingdings" panose="05000000000000000000" pitchFamily="2" charset="2"/>
              <a:buNone/>
            </a:pPr>
            <a:r>
              <a:rPr lang="en-US" altLang="en-US" sz="1800"/>
              <a:t>What the psychiatrist will do:</a:t>
            </a:r>
          </a:p>
          <a:p>
            <a:pPr eaLnBrk="1" hangingPunct="1">
              <a:lnSpc>
                <a:spcPct val="80000"/>
              </a:lnSpc>
            </a:pPr>
            <a:r>
              <a:rPr lang="en-US" altLang="en-US" sz="1800"/>
              <a:t>Talk to the child</a:t>
            </a:r>
          </a:p>
          <a:p>
            <a:pPr eaLnBrk="1" hangingPunct="1">
              <a:lnSpc>
                <a:spcPct val="80000"/>
              </a:lnSpc>
            </a:pPr>
            <a:r>
              <a:rPr lang="en-US" altLang="en-US" sz="1800"/>
              <a:t>Talk to the caregivers and medical consenter</a:t>
            </a:r>
          </a:p>
          <a:p>
            <a:pPr eaLnBrk="1" hangingPunct="1">
              <a:lnSpc>
                <a:spcPct val="80000"/>
              </a:lnSpc>
            </a:pPr>
            <a:r>
              <a:rPr lang="en-US" altLang="en-US" sz="1800"/>
              <a:t>Review medical history</a:t>
            </a:r>
          </a:p>
          <a:p>
            <a:pPr eaLnBrk="1" hangingPunct="1">
              <a:lnSpc>
                <a:spcPct val="80000"/>
              </a:lnSpc>
            </a:pPr>
            <a:r>
              <a:rPr lang="en-US" altLang="en-US" sz="1800"/>
              <a:t>If needed, get laboratory studies such as blood tests or electrocardiograms (EKGs).  If needed, get special assessments such as:</a:t>
            </a:r>
          </a:p>
          <a:p>
            <a:pPr lvl="1" eaLnBrk="1" hangingPunct="1">
              <a:lnSpc>
                <a:spcPct val="80000"/>
              </a:lnSpc>
            </a:pPr>
            <a:r>
              <a:rPr lang="en-US" altLang="en-US" sz="1800"/>
              <a:t>A psychological evaluation which is a mental examination and testing by a psychologist</a:t>
            </a:r>
          </a:p>
          <a:p>
            <a:pPr lvl="1" eaLnBrk="1" hangingPunct="1">
              <a:lnSpc>
                <a:spcPct val="80000"/>
              </a:lnSpc>
            </a:pPr>
            <a:r>
              <a:rPr lang="en-US" altLang="en-US" sz="1800"/>
              <a:t>Educational assessments which help find out the child's ability to learn material at an appropriate age and grade level and the best way for the child to learn </a:t>
            </a:r>
          </a:p>
          <a:p>
            <a:pPr lvl="1" eaLnBrk="1" hangingPunct="1">
              <a:lnSpc>
                <a:spcPct val="80000"/>
              </a:lnSpc>
            </a:pPr>
            <a:r>
              <a:rPr lang="en-US" altLang="en-US" sz="1800"/>
              <a:t>Speech and language evaluation to assess the child’s ability to understand language, express him or herself, and speak clearly</a:t>
            </a:r>
          </a:p>
          <a:p>
            <a:pPr eaLnBrk="1" hangingPunct="1">
              <a:lnSpc>
                <a:spcPct val="80000"/>
              </a:lnSpc>
            </a:pPr>
            <a:r>
              <a:rPr lang="en-US" altLang="en-US" sz="1800"/>
              <a:t>Give a diagnosis</a:t>
            </a:r>
          </a:p>
          <a:p>
            <a:pPr eaLnBrk="1" hangingPunct="1">
              <a:lnSpc>
                <a:spcPct val="80000"/>
              </a:lnSpc>
            </a:pPr>
            <a:r>
              <a:rPr lang="en-US" altLang="en-US" sz="1800"/>
              <a:t>Recommend the best way to treat the child</a:t>
            </a:r>
          </a:p>
          <a:p>
            <a:pPr eaLnBrk="1" hangingPunct="1">
              <a:lnSpc>
                <a:spcPct val="80000"/>
              </a:lnSpc>
              <a:buFont typeface="Wingdings" panose="05000000000000000000" pitchFamily="2" charset="2"/>
              <a:buNone/>
            </a:pPr>
            <a:endParaRPr lang="en-US" altLang="en-US" sz="1800"/>
          </a:p>
          <a:p>
            <a:pPr eaLnBrk="1" hangingPunct="1">
              <a:lnSpc>
                <a:spcPct val="80000"/>
              </a:lnSpc>
              <a:buFont typeface="Wingdings" panose="05000000000000000000" pitchFamily="2" charset="2"/>
              <a:buNone/>
            </a:pPr>
            <a:endParaRPr lang="en-US" altLang="en-US" sz="1800"/>
          </a:p>
          <a:p>
            <a:pPr eaLnBrk="1" hangingPunct="1">
              <a:lnSpc>
                <a:spcPct val="80000"/>
              </a:lnSpc>
            </a:pPr>
            <a:endParaRPr lang="en-US" altLang="en-US" sz="1900"/>
          </a:p>
        </p:txBody>
      </p:sp>
      <p:sp>
        <p:nvSpPr>
          <p:cNvPr id="41988" name="Date Placeholder 3">
            <a:extLst>
              <a:ext uri="{FF2B5EF4-FFF2-40B4-BE49-F238E27FC236}">
                <a16:creationId xmlns:a16="http://schemas.microsoft.com/office/drawing/2014/main" id="{2C344BA1-DB14-4E9A-9524-C22EA3139886}"/>
              </a:ext>
            </a:extLst>
          </p:cNvPr>
          <p:cNvSpPr>
            <a:spLocks noGrp="1"/>
          </p:cNvSpPr>
          <p:nvPr>
            <p:ph type="dt" sz="quarter" idx="10"/>
          </p:nvPr>
        </p:nvSpPr>
        <p:spPr>
          <a:xfrm>
            <a:off x="457200" y="6362700"/>
            <a:ext cx="19812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41989" name="Footer Placeholder 4">
            <a:extLst>
              <a:ext uri="{FF2B5EF4-FFF2-40B4-BE49-F238E27FC236}">
                <a16:creationId xmlns:a16="http://schemas.microsoft.com/office/drawing/2014/main" id="{934B1E93-DA98-40EA-BD00-2B09EDAEEE1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41990" name="Slide Number Placeholder 5">
            <a:extLst>
              <a:ext uri="{FF2B5EF4-FFF2-40B4-BE49-F238E27FC236}">
                <a16:creationId xmlns:a16="http://schemas.microsoft.com/office/drawing/2014/main" id="{2EE126BD-8F2B-48C7-AF97-E53E6FD049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C67F9B-C3CE-4A4A-81F9-B3A12628FADD}"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117C9316-0795-47A1-963E-5819DB3A7113}"/>
              </a:ext>
            </a:extLst>
          </p:cNvPr>
          <p:cNvSpPr>
            <a:spLocks noGrp="1" noChangeArrowheads="1"/>
          </p:cNvSpPr>
          <p:nvPr>
            <p:ph type="title"/>
          </p:nvPr>
        </p:nvSpPr>
        <p:spPr/>
        <p:txBody>
          <a:bodyPr/>
          <a:lstStyle/>
          <a:p>
            <a:pPr eaLnBrk="1" hangingPunct="1"/>
            <a:r>
              <a:rPr lang="en-US" altLang="en-US" dirty="0">
                <a:solidFill>
                  <a:schemeClr val="tx1"/>
                </a:solidFill>
                <a:latin typeface="Arial" panose="020B0604020202020204" pitchFamily="34" charset="0"/>
              </a:rPr>
              <a:t>Disclaimers</a:t>
            </a:r>
          </a:p>
        </p:txBody>
      </p:sp>
      <p:sp>
        <p:nvSpPr>
          <p:cNvPr id="7171" name="Rectangle 5">
            <a:extLst>
              <a:ext uri="{FF2B5EF4-FFF2-40B4-BE49-F238E27FC236}">
                <a16:creationId xmlns:a16="http://schemas.microsoft.com/office/drawing/2014/main" id="{F46D484F-F5CC-42F3-A470-0C9525A3ADF6}"/>
              </a:ext>
            </a:extLst>
          </p:cNvPr>
          <p:cNvSpPr>
            <a:spLocks noGrp="1" noChangeArrowheads="1"/>
          </p:cNvSpPr>
          <p:nvPr>
            <p:ph idx="1"/>
          </p:nvPr>
        </p:nvSpPr>
        <p:spPr/>
        <p:txBody>
          <a:bodyPr/>
          <a:lstStyle/>
          <a:p>
            <a:pPr marL="398463" indent="-398463" eaLnBrk="1" hangingPunct="1">
              <a:lnSpc>
                <a:spcPct val="80000"/>
              </a:lnSpc>
            </a:pPr>
            <a:endParaRPr lang="en-US" altLang="en-US" sz="1900" dirty="0">
              <a:cs typeface="Times New Roman" panose="02020603050405020304" pitchFamily="18" charset="0"/>
            </a:endParaRPr>
          </a:p>
          <a:p>
            <a:pPr marL="398463" indent="-398463" eaLnBrk="1" hangingPunct="1">
              <a:lnSpc>
                <a:spcPct val="80000"/>
              </a:lnSpc>
            </a:pPr>
            <a:r>
              <a:rPr lang="en-US" altLang="en-US" sz="1900" dirty="0">
                <a:cs typeface="Times New Roman" panose="02020603050405020304" pitchFamily="18" charset="0"/>
              </a:rPr>
              <a:t>This training explains the State's expectations for the safe and effective use of psychotropic medications by children in Texas Department of Family and Protective Services (DFPS) conservatorship. Always discuss specific questions about the medications with the child's doctor.</a:t>
            </a:r>
          </a:p>
          <a:p>
            <a:pPr marL="398463" indent="-398463" algn="ctr" eaLnBrk="1" hangingPunct="1">
              <a:lnSpc>
                <a:spcPct val="80000"/>
              </a:lnSpc>
              <a:buFont typeface="Wingdings" panose="05000000000000000000" pitchFamily="2" charset="2"/>
              <a:buNone/>
            </a:pPr>
            <a:endParaRPr lang="en-US" altLang="en-US" sz="1900" b="1" dirty="0">
              <a:cs typeface="Times New Roman" panose="02020603050405020304" pitchFamily="18" charset="0"/>
            </a:endParaRPr>
          </a:p>
          <a:p>
            <a:pPr marL="398463" indent="-398463" eaLnBrk="1" hangingPunct="1">
              <a:lnSpc>
                <a:spcPct val="80000"/>
              </a:lnSpc>
            </a:pPr>
            <a:r>
              <a:rPr lang="en-US" altLang="en-US" sz="1900" dirty="0"/>
              <a:t>Residential childcare providers must have additional training covering:</a:t>
            </a:r>
          </a:p>
          <a:p>
            <a:pPr marL="973138" lvl="1" indent="-279400" eaLnBrk="1" hangingPunct="1">
              <a:lnSpc>
                <a:spcPct val="80000"/>
              </a:lnSpc>
            </a:pPr>
            <a:r>
              <a:rPr lang="en-US" altLang="en-US" sz="1700" dirty="0"/>
              <a:t>Their specific policies and procedures on psychotropic medications. </a:t>
            </a:r>
          </a:p>
          <a:p>
            <a:pPr marL="973138" lvl="1" indent="-279400" eaLnBrk="1" hangingPunct="1">
              <a:lnSpc>
                <a:spcPct val="80000"/>
              </a:lnSpc>
            </a:pPr>
            <a:r>
              <a:rPr lang="en-US" altLang="en-US" sz="1700" dirty="0"/>
              <a:t>Who may consent to the use of psychotropic medications for children who are not in DFPS conservatorship.</a:t>
            </a:r>
          </a:p>
          <a:p>
            <a:pPr marL="1608138" lvl="3" indent="-11113" eaLnBrk="1" hangingPunct="1">
              <a:lnSpc>
                <a:spcPct val="80000"/>
              </a:lnSpc>
              <a:buFont typeface="Wingdings" panose="05000000000000000000" pitchFamily="2" charset="2"/>
              <a:buNone/>
            </a:pPr>
            <a:endParaRPr lang="en-US" altLang="en-US" sz="1400" dirty="0"/>
          </a:p>
          <a:p>
            <a:pPr marL="1608138" lvl="3" indent="-11113" eaLnBrk="1" hangingPunct="1">
              <a:lnSpc>
                <a:spcPct val="80000"/>
              </a:lnSpc>
              <a:buFont typeface="Wingdings" panose="05000000000000000000" pitchFamily="2" charset="2"/>
              <a:buNone/>
            </a:pPr>
            <a:r>
              <a:rPr lang="en-US" altLang="en-US" sz="1400" dirty="0"/>
              <a:t>Residential Child Care Licensing Minimum Standards</a:t>
            </a:r>
            <a:br>
              <a:rPr lang="en-US" altLang="en-US" sz="1400" dirty="0"/>
            </a:br>
            <a:r>
              <a:rPr lang="en-US" altLang="en-US" sz="1400" dirty="0"/>
              <a:t>	        </a:t>
            </a:r>
            <a:r>
              <a:rPr lang="en-US" altLang="en-US" sz="1400" dirty="0">
                <a:hlinkClick r:id="rId3"/>
              </a:rPr>
              <a:t>Section 748.885 </a:t>
            </a:r>
            <a:r>
              <a:rPr lang="en-US" altLang="en-US" sz="1400" dirty="0"/>
              <a:t>and </a:t>
            </a:r>
            <a:r>
              <a:rPr lang="en-US" altLang="en-US" sz="1400" dirty="0">
                <a:hlinkClick r:id="rId4"/>
              </a:rPr>
              <a:t>Section 749.885</a:t>
            </a:r>
            <a:endParaRPr lang="en-US" altLang="en-US" sz="1400" dirty="0"/>
          </a:p>
        </p:txBody>
      </p:sp>
      <p:sp>
        <p:nvSpPr>
          <p:cNvPr id="7172" name="Date Placeholder 3">
            <a:extLst>
              <a:ext uri="{FF2B5EF4-FFF2-40B4-BE49-F238E27FC236}">
                <a16:creationId xmlns:a16="http://schemas.microsoft.com/office/drawing/2014/main" id="{98091DC1-D87E-47F7-B06A-3EAEE9B5F3D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173" name="Footer Placeholder 4">
            <a:extLst>
              <a:ext uri="{FF2B5EF4-FFF2-40B4-BE49-F238E27FC236}">
                <a16:creationId xmlns:a16="http://schemas.microsoft.com/office/drawing/2014/main" id="{84DB05D6-7970-4ED0-987D-8C52A2285A6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174" name="Slide Number Placeholder 5">
            <a:extLst>
              <a:ext uri="{FF2B5EF4-FFF2-40B4-BE49-F238E27FC236}">
                <a16:creationId xmlns:a16="http://schemas.microsoft.com/office/drawing/2014/main" id="{DA709A33-E86C-42E5-8145-808A2DE207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1C37D0-9E7E-4291-A7CF-5205B4232E2F}" type="slidenum">
              <a:rPr lang="en-US" altLang="en-US"/>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083B3AF-9211-4AFD-9784-480DBDAC847F}"/>
              </a:ext>
            </a:extLst>
          </p:cNvPr>
          <p:cNvSpPr>
            <a:spLocks noGrp="1" noChangeArrowheads="1"/>
          </p:cNvSpPr>
          <p:nvPr>
            <p:ph type="title"/>
          </p:nvPr>
        </p:nvSpPr>
        <p:spPr/>
        <p:txBody>
          <a:bodyPr/>
          <a:lstStyle/>
          <a:p>
            <a:pPr eaLnBrk="1" hangingPunct="1"/>
            <a:r>
              <a:rPr lang="en-US" altLang="en-US" dirty="0">
                <a:solidFill>
                  <a:schemeClr val="tx1"/>
                </a:solidFill>
              </a:rPr>
              <a:t>Complete Psychiatric Evaluation (cont.) </a:t>
            </a:r>
          </a:p>
        </p:txBody>
      </p:sp>
      <p:sp>
        <p:nvSpPr>
          <p:cNvPr id="44035" name="Rectangle 3">
            <a:extLst>
              <a:ext uri="{FF2B5EF4-FFF2-40B4-BE49-F238E27FC236}">
                <a16:creationId xmlns:a16="http://schemas.microsoft.com/office/drawing/2014/main" id="{F39CE370-9F4E-47EB-83D5-4D7928093CEB}"/>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1600"/>
              <a:t>What the psychiatrist will need to know:</a:t>
            </a:r>
          </a:p>
          <a:p>
            <a:pPr eaLnBrk="1" hangingPunct="1">
              <a:lnSpc>
                <a:spcPct val="80000"/>
              </a:lnSpc>
            </a:pPr>
            <a:endParaRPr lang="en-US" altLang="en-US" sz="1600"/>
          </a:p>
          <a:p>
            <a:pPr eaLnBrk="1" hangingPunct="1">
              <a:lnSpc>
                <a:spcPct val="80000"/>
              </a:lnSpc>
            </a:pPr>
            <a:r>
              <a:rPr lang="en-US" altLang="en-US" sz="1600"/>
              <a:t>Description of child’s problems and symptoms </a:t>
            </a:r>
          </a:p>
          <a:p>
            <a:pPr eaLnBrk="1" hangingPunct="1">
              <a:lnSpc>
                <a:spcPct val="80000"/>
              </a:lnSpc>
            </a:pPr>
            <a:r>
              <a:rPr lang="en-US" altLang="en-US" sz="1600"/>
              <a:t>Information about health, illness and treatment (both physical and mental) including current medications </a:t>
            </a:r>
          </a:p>
          <a:p>
            <a:pPr eaLnBrk="1" hangingPunct="1">
              <a:lnSpc>
                <a:spcPct val="80000"/>
              </a:lnSpc>
            </a:pPr>
            <a:r>
              <a:rPr lang="en-US" altLang="en-US" sz="1600"/>
              <a:t>Parent and family health and psychiatric histories </a:t>
            </a:r>
          </a:p>
          <a:p>
            <a:pPr eaLnBrk="1" hangingPunct="1">
              <a:lnSpc>
                <a:spcPct val="80000"/>
              </a:lnSpc>
            </a:pPr>
            <a:r>
              <a:rPr lang="en-US" altLang="en-US" sz="1600"/>
              <a:t>Information about the child’s abuse and neglect history</a:t>
            </a:r>
          </a:p>
          <a:p>
            <a:pPr eaLnBrk="1" hangingPunct="1">
              <a:lnSpc>
                <a:spcPct val="80000"/>
              </a:lnSpc>
            </a:pPr>
            <a:r>
              <a:rPr lang="en-US" altLang="en-US" sz="1600"/>
              <a:t>Information about the child's development </a:t>
            </a:r>
          </a:p>
          <a:p>
            <a:pPr eaLnBrk="1" hangingPunct="1">
              <a:lnSpc>
                <a:spcPct val="80000"/>
              </a:lnSpc>
            </a:pPr>
            <a:r>
              <a:rPr lang="en-US" altLang="en-US" sz="1600"/>
              <a:t>Information about school and friends </a:t>
            </a:r>
          </a:p>
          <a:p>
            <a:pPr eaLnBrk="1" hangingPunct="1">
              <a:lnSpc>
                <a:spcPct val="80000"/>
              </a:lnSpc>
            </a:pPr>
            <a:r>
              <a:rPr lang="en-US" altLang="en-US" sz="1600"/>
              <a:t>Information about family relationships in the child’s birth family and home or living arrangement</a:t>
            </a:r>
          </a:p>
          <a:p>
            <a:pPr eaLnBrk="1" hangingPunct="1">
              <a:lnSpc>
                <a:spcPct val="80000"/>
              </a:lnSpc>
              <a:buFont typeface="Wingdings" panose="05000000000000000000" pitchFamily="2" charset="2"/>
              <a:buNone/>
            </a:pPr>
            <a:endParaRPr lang="en-US" altLang="en-US" sz="1600" b="1"/>
          </a:p>
          <a:p>
            <a:pPr eaLnBrk="1" hangingPunct="1">
              <a:lnSpc>
                <a:spcPct val="80000"/>
              </a:lnSpc>
              <a:buFont typeface="Wingdings" panose="05000000000000000000" pitchFamily="2" charset="2"/>
              <a:buNone/>
            </a:pPr>
            <a:r>
              <a:rPr lang="en-US" altLang="en-US" sz="1600" b="1"/>
              <a:t>It is important for a child’s caregiver or medical consenter to find out as much of this information as possible before taking the child to the psychiatrist. The psychiatrist needs to know how the child is doing in all areas of his or her life.</a:t>
            </a:r>
          </a:p>
        </p:txBody>
      </p:sp>
      <p:sp>
        <p:nvSpPr>
          <p:cNvPr id="44036" name="Date Placeholder 3">
            <a:extLst>
              <a:ext uri="{FF2B5EF4-FFF2-40B4-BE49-F238E27FC236}">
                <a16:creationId xmlns:a16="http://schemas.microsoft.com/office/drawing/2014/main" id="{6F12A33D-1AC2-469D-AB61-ECD31BCCC29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44037" name="Footer Placeholder 4">
            <a:extLst>
              <a:ext uri="{FF2B5EF4-FFF2-40B4-BE49-F238E27FC236}">
                <a16:creationId xmlns:a16="http://schemas.microsoft.com/office/drawing/2014/main" id="{A4E1B6A1-489D-48DB-9118-D9F15C97E86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44038" name="Slide Number Placeholder 5">
            <a:extLst>
              <a:ext uri="{FF2B5EF4-FFF2-40B4-BE49-F238E27FC236}">
                <a16:creationId xmlns:a16="http://schemas.microsoft.com/office/drawing/2014/main" id="{0B8C5CBA-A5CF-4C08-B504-FA99E3C60A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3970C2-B18F-4A3C-93C2-96C2306261A1}"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a:extLst>
              <a:ext uri="{FF2B5EF4-FFF2-40B4-BE49-F238E27FC236}">
                <a16:creationId xmlns:a16="http://schemas.microsoft.com/office/drawing/2014/main" id="{B288F11C-DD34-456F-922F-6311AE8F243B}"/>
              </a:ext>
            </a:extLst>
          </p:cNvPr>
          <p:cNvSpPr>
            <a:spLocks noGrp="1" noChangeArrowheads="1"/>
          </p:cNvSpPr>
          <p:nvPr>
            <p:ph type="title"/>
          </p:nvPr>
        </p:nvSpPr>
        <p:spPr/>
        <p:txBody>
          <a:bodyPr/>
          <a:lstStyle/>
          <a:p>
            <a:pPr eaLnBrk="1" hangingPunct="1"/>
            <a:r>
              <a:rPr lang="en-US" altLang="en-US" sz="3400">
                <a:solidFill>
                  <a:schemeClr val="tx1"/>
                </a:solidFill>
              </a:rPr>
              <a:t>Diagnoses of Mental Health Disorders</a:t>
            </a:r>
          </a:p>
        </p:txBody>
      </p:sp>
      <p:sp>
        <p:nvSpPr>
          <p:cNvPr id="46087" name="Text Box 15">
            <a:extLst>
              <a:ext uri="{FF2B5EF4-FFF2-40B4-BE49-F238E27FC236}">
                <a16:creationId xmlns:a16="http://schemas.microsoft.com/office/drawing/2014/main" id="{D692B7D5-D5A9-444C-ACFA-5F32524CA3C3}"/>
              </a:ext>
            </a:extLst>
          </p:cNvPr>
          <p:cNvSpPr txBox="1">
            <a:spLocks noChangeArrowheads="1"/>
          </p:cNvSpPr>
          <p:nvPr/>
        </p:nvSpPr>
        <p:spPr bwMode="auto">
          <a:xfrm>
            <a:off x="609600" y="1752600"/>
            <a:ext cx="777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000"/>
              <a:t>Before prescribing psychotropic medications for a child, the psychiatrist will give the child a diagnosis using the Diagnostic and Statistical Manual of Mental Disorders IV (DSM).  The DSM is used to evaluate a person in 5 areas called axes</a:t>
            </a:r>
            <a:r>
              <a:rPr lang="en-US" altLang="en-US" sz="1400"/>
              <a:t>.  </a:t>
            </a:r>
          </a:p>
        </p:txBody>
      </p:sp>
      <p:sp>
        <p:nvSpPr>
          <p:cNvPr id="46083" name="Rectangle 12">
            <a:extLst>
              <a:ext uri="{FF2B5EF4-FFF2-40B4-BE49-F238E27FC236}">
                <a16:creationId xmlns:a16="http://schemas.microsoft.com/office/drawing/2014/main" id="{F3EE9FF3-B508-400F-B456-CDFC64811810}"/>
              </a:ext>
            </a:extLst>
          </p:cNvPr>
          <p:cNvSpPr>
            <a:spLocks noGrp="1" noChangeArrowheads="1"/>
          </p:cNvSpPr>
          <p:nvPr>
            <p:ph sz="half" idx="1"/>
          </p:nvPr>
        </p:nvSpPr>
        <p:spPr>
          <a:xfrm>
            <a:off x="566738" y="3505200"/>
            <a:ext cx="7891462" cy="2514600"/>
          </a:xfrm>
        </p:spPr>
        <p:txBody>
          <a:bodyPr/>
          <a:lstStyle/>
          <a:p>
            <a:pPr marL="228600" indent="-228600" eaLnBrk="1" hangingPunct="1">
              <a:lnSpc>
                <a:spcPct val="80000"/>
              </a:lnSpc>
              <a:buFont typeface="Wingdings" panose="05000000000000000000" pitchFamily="2" charset="2"/>
              <a:buNone/>
            </a:pPr>
            <a:r>
              <a:rPr lang="en-US" altLang="en-US" sz="2400" b="1"/>
              <a:t>AXIS I:  Clinical Disorders</a:t>
            </a:r>
          </a:p>
          <a:p>
            <a:pPr marL="228600" indent="-228600" eaLnBrk="1" hangingPunct="1">
              <a:lnSpc>
                <a:spcPct val="80000"/>
              </a:lnSpc>
              <a:buClr>
                <a:schemeClr val="tx1"/>
              </a:buClr>
              <a:buFont typeface="ZapfDingbats" pitchFamily="82" charset="2"/>
              <a:buNone/>
            </a:pPr>
            <a:r>
              <a:rPr lang="en-US" altLang="en-US" sz="1900"/>
              <a:t>  	Clinical disorders, such as Major Depression, Attention Deficit Hyperactivity Disorder, Bipolar Disorder, Post Traumatic Stress Disorder, Attachment Disorder, Learning Disability, Pervasive Developmental Disability, Autism Spectrum Disorder</a:t>
            </a:r>
          </a:p>
          <a:p>
            <a:pPr marL="228600" indent="-228600" eaLnBrk="1" hangingPunct="1">
              <a:lnSpc>
                <a:spcPct val="80000"/>
              </a:lnSpc>
              <a:buClr>
                <a:schemeClr val="tx1"/>
              </a:buClr>
              <a:buFont typeface="ZapfDingbats" pitchFamily="82" charset="2"/>
              <a:buNone/>
            </a:pPr>
            <a:r>
              <a:rPr lang="en-US" altLang="en-US" sz="2400" b="1"/>
              <a:t>AXIS  II: Personality Disorder</a:t>
            </a:r>
          </a:p>
          <a:p>
            <a:pPr marL="342900" lvl="1" indent="0" eaLnBrk="1" hangingPunct="1">
              <a:lnSpc>
                <a:spcPct val="80000"/>
              </a:lnSpc>
              <a:buClr>
                <a:schemeClr val="tx1"/>
              </a:buClr>
              <a:buFont typeface="ZapfDingbats" pitchFamily="82" charset="2"/>
              <a:buNone/>
            </a:pPr>
            <a:r>
              <a:rPr lang="en-US" altLang="en-US" sz="1800"/>
              <a:t>Personality Disorders such as Borderline Personality Disorder and Histrionic Personality Disorder </a:t>
            </a:r>
          </a:p>
          <a:p>
            <a:pPr marL="228600" indent="-228600" eaLnBrk="1" hangingPunct="1">
              <a:lnSpc>
                <a:spcPct val="80000"/>
              </a:lnSpc>
              <a:buClr>
                <a:schemeClr val="tx1"/>
              </a:buClr>
              <a:buFont typeface="ZapfDingbats" pitchFamily="82" charset="2"/>
              <a:buNone/>
            </a:pPr>
            <a:endParaRPr lang="en-US" altLang="en-US" sz="2400"/>
          </a:p>
        </p:txBody>
      </p:sp>
      <p:sp>
        <p:nvSpPr>
          <p:cNvPr id="46084" name="Date Placeholder 4">
            <a:extLst>
              <a:ext uri="{FF2B5EF4-FFF2-40B4-BE49-F238E27FC236}">
                <a16:creationId xmlns:a16="http://schemas.microsoft.com/office/drawing/2014/main" id="{74914200-EC45-465E-95A2-000279E86B3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46085" name="Footer Placeholder 5">
            <a:extLst>
              <a:ext uri="{FF2B5EF4-FFF2-40B4-BE49-F238E27FC236}">
                <a16:creationId xmlns:a16="http://schemas.microsoft.com/office/drawing/2014/main" id="{DEB77FE9-7A52-4954-87BD-2030F13B7BE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46086" name="Slide Number Placeholder 6">
            <a:extLst>
              <a:ext uri="{FF2B5EF4-FFF2-40B4-BE49-F238E27FC236}">
                <a16:creationId xmlns:a16="http://schemas.microsoft.com/office/drawing/2014/main" id="{41CD26E3-94B9-4CF5-8D08-896DB6A1B0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777BCC-03A3-441F-B7C3-116A142B5D45}"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4E3F84B-BE45-4F2F-BF2B-B5F2E26323F6}"/>
              </a:ext>
            </a:extLst>
          </p:cNvPr>
          <p:cNvSpPr>
            <a:spLocks noGrp="1" noChangeArrowheads="1"/>
          </p:cNvSpPr>
          <p:nvPr>
            <p:ph type="title"/>
          </p:nvPr>
        </p:nvSpPr>
        <p:spPr/>
        <p:txBody>
          <a:bodyPr/>
          <a:lstStyle/>
          <a:p>
            <a:pPr eaLnBrk="1" hangingPunct="1"/>
            <a:r>
              <a:rPr lang="en-US" altLang="en-US" sz="3400" dirty="0"/>
              <a:t>Diagnoses of Mental Health Disorders </a:t>
            </a:r>
            <a:r>
              <a:rPr lang="en-US" altLang="en-US" sz="3600" dirty="0">
                <a:solidFill>
                  <a:schemeClr val="tx1"/>
                </a:solidFill>
              </a:rPr>
              <a:t>(cont. 1) </a:t>
            </a:r>
            <a:endParaRPr lang="en-US" altLang="en-US" sz="3400" dirty="0"/>
          </a:p>
        </p:txBody>
      </p:sp>
      <p:sp>
        <p:nvSpPr>
          <p:cNvPr id="48131" name="Rectangle 3">
            <a:extLst>
              <a:ext uri="{FF2B5EF4-FFF2-40B4-BE49-F238E27FC236}">
                <a16:creationId xmlns:a16="http://schemas.microsoft.com/office/drawing/2014/main" id="{E9C7B251-F55F-41E3-935E-C9A95E351D94}"/>
              </a:ext>
            </a:extLst>
          </p:cNvPr>
          <p:cNvSpPr>
            <a:spLocks noGrp="1" noChangeArrowheads="1"/>
          </p:cNvSpPr>
          <p:nvPr>
            <p:ph idx="1"/>
          </p:nvPr>
        </p:nvSpPr>
        <p:spPr/>
        <p:txBody>
          <a:bodyPr/>
          <a:lstStyle/>
          <a:p>
            <a:pPr eaLnBrk="1" hangingPunct="1">
              <a:lnSpc>
                <a:spcPct val="90000"/>
              </a:lnSpc>
              <a:buClr>
                <a:schemeClr val="tx1"/>
              </a:buClr>
              <a:buFont typeface="ZapfDingbats" pitchFamily="82" charset="2"/>
              <a:buNone/>
            </a:pPr>
            <a:r>
              <a:rPr lang="en-US" altLang="en-US" sz="2000" b="1"/>
              <a:t>AXIS III:  General Medical Conditions</a:t>
            </a:r>
          </a:p>
          <a:p>
            <a:pPr eaLnBrk="1" hangingPunct="1">
              <a:lnSpc>
                <a:spcPct val="90000"/>
              </a:lnSpc>
              <a:buClr>
                <a:schemeClr val="tx1"/>
              </a:buClr>
              <a:buFont typeface="ZapfDingbats" pitchFamily="82" charset="2"/>
              <a:buNone/>
            </a:pPr>
            <a:r>
              <a:rPr lang="en-US" altLang="en-US" sz="2000" b="1">
                <a:solidFill>
                  <a:schemeClr val="accent2"/>
                </a:solidFill>
              </a:rPr>
              <a:t>	</a:t>
            </a:r>
            <a:r>
              <a:rPr lang="en-US" altLang="en-US" sz="2000"/>
              <a:t>Physical health conditions, such as Asthma, Diabetes, Fetal Alcoholism Spectrum Disorder</a:t>
            </a:r>
            <a:endParaRPr lang="en-US" altLang="en-US" sz="2000" b="1"/>
          </a:p>
          <a:p>
            <a:pPr eaLnBrk="1" hangingPunct="1">
              <a:lnSpc>
                <a:spcPct val="90000"/>
              </a:lnSpc>
              <a:buFont typeface="Wingdings" panose="05000000000000000000" pitchFamily="2" charset="2"/>
              <a:buNone/>
            </a:pPr>
            <a:r>
              <a:rPr lang="en-US" altLang="en-US" sz="2000" b="1"/>
              <a:t>AXIS IV: Psychosocial and Environmental Problems</a:t>
            </a:r>
            <a:r>
              <a:rPr lang="en-US" altLang="en-US" sz="2000">
                <a:latin typeface="Comic Sans MS" panose="030F0702030302020204" pitchFamily="66" charset="0"/>
              </a:rPr>
              <a:t> </a:t>
            </a:r>
          </a:p>
          <a:p>
            <a:pPr eaLnBrk="1" hangingPunct="1">
              <a:lnSpc>
                <a:spcPct val="90000"/>
              </a:lnSpc>
              <a:buFont typeface="Wingdings" panose="05000000000000000000" pitchFamily="2" charset="2"/>
              <a:buNone/>
            </a:pPr>
            <a:r>
              <a:rPr lang="en-US" altLang="en-US" sz="2000"/>
              <a:t>     Factors that describe a person’s life circumstances, such as child abuse, placement disruptions, problems getting along with peers and problems in school</a:t>
            </a:r>
          </a:p>
          <a:p>
            <a:pPr eaLnBrk="1" hangingPunct="1">
              <a:lnSpc>
                <a:spcPct val="90000"/>
              </a:lnSpc>
              <a:buFont typeface="Wingdings" panose="05000000000000000000" pitchFamily="2" charset="2"/>
              <a:buNone/>
            </a:pPr>
            <a:r>
              <a:rPr lang="en-US" altLang="en-US" sz="2000" b="1"/>
              <a:t>AXIS V: Global Assessment of Functioning Scale</a:t>
            </a:r>
          </a:p>
          <a:p>
            <a:pPr eaLnBrk="1" hangingPunct="1">
              <a:lnSpc>
                <a:spcPct val="90000"/>
              </a:lnSpc>
              <a:buFont typeface="Wingdings" panose="05000000000000000000" pitchFamily="2" charset="2"/>
              <a:buNone/>
            </a:pPr>
            <a:r>
              <a:rPr lang="en-US" altLang="en-US" sz="2000"/>
              <a:t>     This scale assesses how a person is functioning in all areas of his or her life.  For children under 18 years, this scale measures how the child is functioning in his or her family, with peers and in school.  The scale goes from 1 to 100, with 100 being the highest score.  </a:t>
            </a:r>
          </a:p>
          <a:p>
            <a:pPr eaLnBrk="1" hangingPunct="1">
              <a:lnSpc>
                <a:spcPct val="90000"/>
              </a:lnSpc>
              <a:buFont typeface="Wingdings" panose="05000000000000000000" pitchFamily="2" charset="2"/>
              <a:buNone/>
            </a:pPr>
            <a:endParaRPr lang="en-US" altLang="en-US" sz="2000">
              <a:solidFill>
                <a:srgbClr val="00CC00"/>
              </a:solidFill>
            </a:endParaRPr>
          </a:p>
        </p:txBody>
      </p:sp>
      <p:sp>
        <p:nvSpPr>
          <p:cNvPr id="48132" name="Date Placeholder 3">
            <a:extLst>
              <a:ext uri="{FF2B5EF4-FFF2-40B4-BE49-F238E27FC236}">
                <a16:creationId xmlns:a16="http://schemas.microsoft.com/office/drawing/2014/main" id="{D9FDC2B4-55F2-4B48-9521-DC2CB82B065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48133" name="Footer Placeholder 4">
            <a:extLst>
              <a:ext uri="{FF2B5EF4-FFF2-40B4-BE49-F238E27FC236}">
                <a16:creationId xmlns:a16="http://schemas.microsoft.com/office/drawing/2014/main" id="{B625C529-DA99-469E-ADC7-5E9A8F8B0BA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48134" name="Slide Number Placeholder 5">
            <a:extLst>
              <a:ext uri="{FF2B5EF4-FFF2-40B4-BE49-F238E27FC236}">
                <a16:creationId xmlns:a16="http://schemas.microsoft.com/office/drawing/2014/main" id="{98352E1E-2C11-46F1-89EB-ADA7FBCBDF4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F24C033-F9CE-4785-9EA4-AC751A81FEEA}" type="slidenum">
              <a:rPr lang="en-US" altLang="en-US"/>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E5570B6-5478-4507-8864-E38F6C7E21CF}"/>
              </a:ext>
            </a:extLst>
          </p:cNvPr>
          <p:cNvSpPr>
            <a:spLocks noGrp="1" noChangeArrowheads="1"/>
          </p:cNvSpPr>
          <p:nvPr>
            <p:ph type="title"/>
          </p:nvPr>
        </p:nvSpPr>
        <p:spPr/>
        <p:txBody>
          <a:bodyPr/>
          <a:lstStyle/>
          <a:p>
            <a:pPr eaLnBrk="1" hangingPunct="1"/>
            <a:r>
              <a:rPr lang="en-US" altLang="en-US" sz="3400" dirty="0"/>
              <a:t>Diagnoses of Mental Health Disorders </a:t>
            </a:r>
            <a:r>
              <a:rPr lang="en-US" altLang="en-US" sz="3600" dirty="0">
                <a:solidFill>
                  <a:schemeClr val="tx1"/>
                </a:solidFill>
              </a:rPr>
              <a:t>(cont. </a:t>
            </a:r>
            <a:r>
              <a:rPr lang="en-US" altLang="en-US" sz="3600">
                <a:solidFill>
                  <a:schemeClr val="tx1"/>
                </a:solidFill>
              </a:rPr>
              <a:t>2) </a:t>
            </a:r>
            <a:endParaRPr lang="en-US" altLang="en-US" sz="3400" dirty="0"/>
          </a:p>
        </p:txBody>
      </p:sp>
      <p:sp>
        <p:nvSpPr>
          <p:cNvPr id="24582" name="Rectangle 3">
            <a:extLst>
              <a:ext uri="{FF2B5EF4-FFF2-40B4-BE49-F238E27FC236}">
                <a16:creationId xmlns:a16="http://schemas.microsoft.com/office/drawing/2014/main" id="{CCE57357-389E-4814-B0DD-626A07AAD8E7}"/>
              </a:ext>
            </a:extLst>
          </p:cNvPr>
          <p:cNvSpPr>
            <a:spLocks noGrp="1" noChangeArrowheads="1"/>
          </p:cNvSpPr>
          <p:nvPr>
            <p:ph idx="1"/>
          </p:nvPr>
        </p:nvSpPr>
        <p:spPr>
          <a:xfrm>
            <a:off x="566738" y="1752600"/>
            <a:ext cx="4767262" cy="4267200"/>
          </a:xfrm>
        </p:spPr>
        <p:txBody>
          <a:bodyPr/>
          <a:lstStyle/>
          <a:p>
            <a:pPr eaLnBrk="1" hangingPunct="1">
              <a:lnSpc>
                <a:spcPct val="90000"/>
              </a:lnSpc>
              <a:buFont typeface="Wingdings" panose="05000000000000000000" pitchFamily="2" charset="2"/>
              <a:buNone/>
              <a:defRPr/>
            </a:pPr>
            <a:endParaRPr lang="en-US" sz="2800" dirty="0"/>
          </a:p>
          <a:p>
            <a:pPr marL="0" indent="0" eaLnBrk="1" hangingPunct="1">
              <a:lnSpc>
                <a:spcPct val="90000"/>
              </a:lnSpc>
              <a:buFont typeface="Wingdings" panose="05000000000000000000" pitchFamily="2" charset="2"/>
              <a:buNone/>
              <a:defRPr/>
            </a:pPr>
            <a:r>
              <a:rPr lang="en-US" sz="2800" dirty="0"/>
              <a:t>If the caregiver or medical consenter needs help understanding the diagnosis, they should talk with the medical provider. </a:t>
            </a:r>
          </a:p>
        </p:txBody>
      </p:sp>
      <p:pic>
        <p:nvPicPr>
          <p:cNvPr id="50183" name="Picture 3">
            <a:extLst>
              <a:ext uri="{FF2B5EF4-FFF2-40B4-BE49-F238E27FC236}">
                <a16:creationId xmlns:a16="http://schemas.microsoft.com/office/drawing/2014/main" id="{8C1D2C3F-043B-45B5-98C2-7E7669F62E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Date Placeholder 3">
            <a:extLst>
              <a:ext uri="{FF2B5EF4-FFF2-40B4-BE49-F238E27FC236}">
                <a16:creationId xmlns:a16="http://schemas.microsoft.com/office/drawing/2014/main" id="{EAA2E12D-CA88-4CAD-AFDB-BA2F08E6199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50181" name="Footer Placeholder 4">
            <a:extLst>
              <a:ext uri="{FF2B5EF4-FFF2-40B4-BE49-F238E27FC236}">
                <a16:creationId xmlns:a16="http://schemas.microsoft.com/office/drawing/2014/main" id="{37C9E2EA-0C41-4779-8FE5-7EC57C382C5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0182" name="Slide Number Placeholder 5">
            <a:extLst>
              <a:ext uri="{FF2B5EF4-FFF2-40B4-BE49-F238E27FC236}">
                <a16:creationId xmlns:a16="http://schemas.microsoft.com/office/drawing/2014/main" id="{85B64920-AD01-44CD-95EF-DB58745AF55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82B5-C7FE-429D-9014-8FF36EE8C457}" type="slidenum">
              <a:rPr lang="en-US" altLang="en-US"/>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C713F08-1981-4E2F-A6A0-8D487B7293DF}"/>
              </a:ext>
            </a:extLst>
          </p:cNvPr>
          <p:cNvSpPr>
            <a:spLocks noGrp="1" noChangeArrowheads="1"/>
          </p:cNvSpPr>
          <p:nvPr>
            <p:ph type="title"/>
          </p:nvPr>
        </p:nvSpPr>
        <p:spPr/>
        <p:txBody>
          <a:bodyPr/>
          <a:lstStyle/>
          <a:p>
            <a:pPr eaLnBrk="1" hangingPunct="1"/>
            <a:r>
              <a:rPr lang="en-US" altLang="en-US">
                <a:solidFill>
                  <a:schemeClr val="tx1"/>
                </a:solidFill>
              </a:rPr>
              <a:t>Psychiatrist’s Recommendations</a:t>
            </a:r>
          </a:p>
        </p:txBody>
      </p:sp>
      <p:sp>
        <p:nvSpPr>
          <p:cNvPr id="25606" name="Rectangle 7">
            <a:extLst>
              <a:ext uri="{FF2B5EF4-FFF2-40B4-BE49-F238E27FC236}">
                <a16:creationId xmlns:a16="http://schemas.microsoft.com/office/drawing/2014/main" id="{12B1F80F-42E9-404C-ABFD-53F56B2E2036}"/>
              </a:ext>
            </a:extLst>
          </p:cNvPr>
          <p:cNvSpPr>
            <a:spLocks noGrp="1" noChangeArrowheads="1"/>
          </p:cNvSpPr>
          <p:nvPr>
            <p:ph type="body" sz="half" idx="1"/>
          </p:nvPr>
        </p:nvSpPr>
        <p:spPr>
          <a:xfrm>
            <a:off x="566738" y="1752600"/>
            <a:ext cx="6215062" cy="4572000"/>
          </a:xfrm>
        </p:spPr>
        <p:txBody>
          <a:bodyPr/>
          <a:lstStyle/>
          <a:p>
            <a:pPr marL="58738" indent="-58738" eaLnBrk="1" hangingPunct="1">
              <a:lnSpc>
                <a:spcPct val="80000"/>
              </a:lnSpc>
              <a:buFont typeface="Wingdings" panose="05000000000000000000" pitchFamily="2" charset="2"/>
              <a:buNone/>
              <a:defRPr/>
            </a:pPr>
            <a:r>
              <a:rPr lang="en-US" sz="2000" dirty="0"/>
              <a:t>The psychiatrist will make a recommendation for treatment, such as therapy or psychotropic medication, after completing the psychiatric evaluation and making a diagnosis.</a:t>
            </a:r>
          </a:p>
          <a:p>
            <a:pPr marL="58738" indent="-58738" eaLnBrk="1" hangingPunct="1">
              <a:lnSpc>
                <a:spcPct val="80000"/>
              </a:lnSpc>
              <a:buFont typeface="Wingdings" panose="05000000000000000000" pitchFamily="2" charset="2"/>
              <a:buNone/>
              <a:defRPr/>
            </a:pPr>
            <a:endParaRPr lang="en-US" sz="2000" dirty="0"/>
          </a:p>
          <a:p>
            <a:pPr marL="58738" indent="-58738" eaLnBrk="1" hangingPunct="1">
              <a:lnSpc>
                <a:spcPct val="80000"/>
              </a:lnSpc>
              <a:buFont typeface="Wingdings" panose="05000000000000000000" pitchFamily="2" charset="2"/>
              <a:buNone/>
              <a:defRPr/>
            </a:pPr>
            <a:r>
              <a:rPr lang="en-US" sz="2000" dirty="0"/>
              <a:t>The medical consenter should be diligent while working with the medical provider to: </a:t>
            </a:r>
          </a:p>
          <a:p>
            <a:pPr>
              <a:defRPr/>
            </a:pPr>
            <a:r>
              <a:rPr lang="en-US" sz="2000" dirty="0"/>
              <a:t>Get answers to questions about medication and therapy</a:t>
            </a:r>
          </a:p>
          <a:p>
            <a:pPr>
              <a:defRPr/>
            </a:pPr>
            <a:r>
              <a:rPr lang="en-US" sz="2000" dirty="0"/>
              <a:t>Find treatments that help the child get better</a:t>
            </a:r>
          </a:p>
          <a:p>
            <a:pPr>
              <a:defRPr/>
            </a:pPr>
            <a:r>
              <a:rPr lang="en-US" sz="2000" dirty="0"/>
              <a:t>Determine what treatment is in the best interest of the child</a:t>
            </a:r>
          </a:p>
        </p:txBody>
      </p:sp>
      <p:pic>
        <p:nvPicPr>
          <p:cNvPr id="52228" name="Picture 11">
            <a:extLst>
              <a:ext uri="{FF2B5EF4-FFF2-40B4-BE49-F238E27FC236}">
                <a16:creationId xmlns:a16="http://schemas.microsoft.com/office/drawing/2014/main" id="{9FD48662-0E56-4D25-ADEF-D8289FC6013F}"/>
              </a:ext>
              <a:ext uri="{C183D7F6-B498-43B3-948B-1728B52AA6E4}">
                <adec:decorative xmlns:adec="http://schemas.microsoft.com/office/drawing/2017/decorative" val="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18275" y="3886200"/>
            <a:ext cx="2397125" cy="1981200"/>
          </a:xfrm>
        </p:spPr>
      </p:pic>
      <p:sp>
        <p:nvSpPr>
          <p:cNvPr id="52229" name="Date Placeholder 4">
            <a:extLst>
              <a:ext uri="{FF2B5EF4-FFF2-40B4-BE49-F238E27FC236}">
                <a16:creationId xmlns:a16="http://schemas.microsoft.com/office/drawing/2014/main" id="{1B2D7AD4-CEE8-437C-B327-E20F591BFB6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52230" name="Footer Placeholder 5">
            <a:extLst>
              <a:ext uri="{FF2B5EF4-FFF2-40B4-BE49-F238E27FC236}">
                <a16:creationId xmlns:a16="http://schemas.microsoft.com/office/drawing/2014/main" id="{31A2232C-461B-4954-84E4-0768F7D0D6B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2231" name="Slide Number Placeholder 6">
            <a:extLst>
              <a:ext uri="{FF2B5EF4-FFF2-40B4-BE49-F238E27FC236}">
                <a16:creationId xmlns:a16="http://schemas.microsoft.com/office/drawing/2014/main" id="{DB441C8F-4F7E-4537-B7E6-DBAB4622C7F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DDB78B-B277-428C-BA00-2A09412DF0B3}" type="slidenum">
              <a:rPr lang="en-US" altLang="en-US"/>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694289E-4A0B-4978-9466-8F7FCAD64682}"/>
              </a:ext>
            </a:extLst>
          </p:cNvPr>
          <p:cNvSpPr>
            <a:spLocks noGrp="1" noChangeArrowheads="1"/>
          </p:cNvSpPr>
          <p:nvPr>
            <p:ph type="title"/>
          </p:nvPr>
        </p:nvSpPr>
        <p:spPr/>
        <p:txBody>
          <a:bodyPr/>
          <a:lstStyle/>
          <a:p>
            <a:pPr eaLnBrk="1" hangingPunct="1"/>
            <a:r>
              <a:rPr lang="en-US" altLang="en-US" sz="3400" dirty="0">
                <a:solidFill>
                  <a:schemeClr val="tx1"/>
                </a:solidFill>
              </a:rPr>
              <a:t>Making Decisions about Psychotropic Medications</a:t>
            </a:r>
          </a:p>
        </p:txBody>
      </p:sp>
      <p:pic>
        <p:nvPicPr>
          <p:cNvPr id="54280" name="Picture 26">
            <a:extLst>
              <a:ext uri="{FF2B5EF4-FFF2-40B4-BE49-F238E27FC236}">
                <a16:creationId xmlns:a16="http://schemas.microsoft.com/office/drawing/2014/main" id="{DCF3B6A9-99C3-4D5B-8FDF-17138B0464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a:extLst>
              <a:ext uri="{FF2B5EF4-FFF2-40B4-BE49-F238E27FC236}">
                <a16:creationId xmlns:a16="http://schemas.microsoft.com/office/drawing/2014/main" id="{0DFEEE47-E7A8-4049-A4C6-89CB18124F10}"/>
              </a:ext>
            </a:extLst>
          </p:cNvPr>
          <p:cNvSpPr>
            <a:spLocks noGrp="1" noChangeArrowheads="1"/>
          </p:cNvSpPr>
          <p:nvPr>
            <p:ph sz="half" idx="1"/>
          </p:nvPr>
        </p:nvSpPr>
        <p:spPr>
          <a:xfrm>
            <a:off x="4648200" y="1828800"/>
            <a:ext cx="3995738" cy="4267200"/>
          </a:xfrm>
        </p:spPr>
        <p:txBody>
          <a:bodyPr/>
          <a:lstStyle/>
          <a:p>
            <a:pPr marL="58738" indent="-58738" eaLnBrk="1" hangingPunct="1">
              <a:lnSpc>
                <a:spcPct val="80000"/>
              </a:lnSpc>
              <a:buFont typeface="Wingdings" panose="05000000000000000000" pitchFamily="2" charset="2"/>
              <a:buNone/>
            </a:pPr>
            <a:r>
              <a:rPr lang="en-US" altLang="en-US" sz="1800"/>
              <a:t>The psychiatrist must obtain “informed consent” from the child’s medical consenter before  prescribing a psychotropic medication.  </a:t>
            </a:r>
          </a:p>
          <a:p>
            <a:pPr marL="58738" indent="-58738" eaLnBrk="1" hangingPunct="1">
              <a:lnSpc>
                <a:spcPct val="80000"/>
              </a:lnSpc>
              <a:buFont typeface="Wingdings" panose="05000000000000000000" pitchFamily="2" charset="2"/>
              <a:buNone/>
            </a:pPr>
            <a:endParaRPr lang="en-US" altLang="en-US" sz="1800"/>
          </a:p>
          <a:p>
            <a:pPr marL="58738" indent="-58738" eaLnBrk="1" hangingPunct="1">
              <a:lnSpc>
                <a:spcPct val="80000"/>
              </a:lnSpc>
              <a:buFont typeface="Wingdings" panose="05000000000000000000" pitchFamily="2" charset="2"/>
              <a:buNone/>
            </a:pPr>
            <a:r>
              <a:rPr lang="en-US" altLang="en-US" sz="1800"/>
              <a:t>This means the doctor must give the medical consenter enough information to decide whether or not to consent for the child to have the medication.  The doctor must also allow the medical consenter to ask questions.  The process of understanding the risks and benefits of giving the medication to the child is a vital part of informed consent. </a:t>
            </a:r>
          </a:p>
          <a:p>
            <a:pPr marL="58738" indent="-58738" eaLnBrk="1" hangingPunct="1">
              <a:lnSpc>
                <a:spcPct val="80000"/>
              </a:lnSpc>
            </a:pPr>
            <a:endParaRPr lang="en-US" altLang="en-US" sz="1800"/>
          </a:p>
        </p:txBody>
      </p:sp>
      <p:sp>
        <p:nvSpPr>
          <p:cNvPr id="54276" name="Date Placeholder 4">
            <a:extLst>
              <a:ext uri="{FF2B5EF4-FFF2-40B4-BE49-F238E27FC236}">
                <a16:creationId xmlns:a16="http://schemas.microsoft.com/office/drawing/2014/main" id="{B3DF3C5C-91B9-4803-92D2-D5A86FD05C4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54277" name="Footer Placeholder 5">
            <a:extLst>
              <a:ext uri="{FF2B5EF4-FFF2-40B4-BE49-F238E27FC236}">
                <a16:creationId xmlns:a16="http://schemas.microsoft.com/office/drawing/2014/main" id="{D2D8248E-C409-4533-B909-CF82DF862A0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4278" name="Slide Number Placeholder 6">
            <a:extLst>
              <a:ext uri="{FF2B5EF4-FFF2-40B4-BE49-F238E27FC236}">
                <a16:creationId xmlns:a16="http://schemas.microsoft.com/office/drawing/2014/main" id="{563AF65D-1B9D-46ED-A8A5-1FF76966ED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DF45D37-FF75-475B-A431-33E732BB4817}" type="slidenum">
              <a:rPr lang="en-US" altLang="en-US"/>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1E24EB2-794A-49E8-802B-0B9395DEA0E5}"/>
              </a:ext>
            </a:extLst>
          </p:cNvPr>
          <p:cNvSpPr>
            <a:spLocks noGrp="1" noChangeArrowheads="1"/>
          </p:cNvSpPr>
          <p:nvPr>
            <p:ph type="title"/>
          </p:nvPr>
        </p:nvSpPr>
        <p:spPr/>
        <p:txBody>
          <a:bodyPr/>
          <a:lstStyle/>
          <a:p>
            <a:pPr eaLnBrk="1" hangingPunct="1"/>
            <a:r>
              <a:rPr lang="en-US" altLang="en-US" sz="3400" dirty="0">
                <a:solidFill>
                  <a:schemeClr val="tx1"/>
                </a:solidFill>
              </a:rPr>
              <a:t>What does “undue influence” mean to me?</a:t>
            </a:r>
          </a:p>
        </p:txBody>
      </p:sp>
      <p:pic>
        <p:nvPicPr>
          <p:cNvPr id="197636" name="Picture 4">
            <a:extLst>
              <a:ext uri="{FF2B5EF4-FFF2-40B4-BE49-F238E27FC236}">
                <a16:creationId xmlns:a16="http://schemas.microsoft.com/office/drawing/2014/main" id="{455DED97-8F86-45D2-888E-227B703D40B3}"/>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57200" y="2514600"/>
            <a:ext cx="3314700" cy="2209800"/>
          </a:xfrm>
          <a:prstGeom prst="rect">
            <a:avLst/>
          </a:prstGeom>
          <a:noFill/>
          <a:ln>
            <a:solidFill>
              <a:schemeClr val="accent2">
                <a:lumMod val="60000"/>
                <a:lumOff val="40000"/>
              </a:schemeClr>
            </a:solidFill>
          </a:ln>
        </p:spPr>
      </p:pic>
      <p:sp>
        <p:nvSpPr>
          <p:cNvPr id="26630" name="Rectangle 5">
            <a:extLst>
              <a:ext uri="{FF2B5EF4-FFF2-40B4-BE49-F238E27FC236}">
                <a16:creationId xmlns:a16="http://schemas.microsoft.com/office/drawing/2014/main" id="{FF93BEB3-D35C-4716-939B-5C839F4A7723}"/>
              </a:ext>
            </a:extLst>
          </p:cNvPr>
          <p:cNvSpPr>
            <a:spLocks noGrp="1" noChangeArrowheads="1"/>
          </p:cNvSpPr>
          <p:nvPr>
            <p:ph sz="half" idx="1"/>
          </p:nvPr>
        </p:nvSpPr>
        <p:spPr>
          <a:xfrm>
            <a:off x="3886200" y="1828800"/>
            <a:ext cx="4529138" cy="4416425"/>
          </a:xfrm>
        </p:spPr>
        <p:txBody>
          <a:bodyPr/>
          <a:lstStyle/>
          <a:p>
            <a:pPr eaLnBrk="1" hangingPunct="1">
              <a:lnSpc>
                <a:spcPct val="80000"/>
              </a:lnSpc>
              <a:defRPr/>
            </a:pPr>
            <a:r>
              <a:rPr lang="en-US" sz="2000" dirty="0"/>
              <a:t>Making an informed decision about behavioral health treatment or medications without “undue influence” means that the medical consenter is deciding based on what is best for the child, not because of pressure to consent to the medication or treatment.</a:t>
            </a:r>
          </a:p>
          <a:p>
            <a:pPr eaLnBrk="1" hangingPunct="1">
              <a:lnSpc>
                <a:spcPct val="80000"/>
              </a:lnSpc>
              <a:defRPr/>
            </a:pPr>
            <a:endParaRPr lang="en-US" sz="2000" dirty="0"/>
          </a:p>
          <a:p>
            <a:pPr eaLnBrk="1" hangingPunct="1">
              <a:lnSpc>
                <a:spcPct val="80000"/>
              </a:lnSpc>
              <a:defRPr/>
            </a:pPr>
            <a:r>
              <a:rPr lang="en-US" sz="2000" dirty="0"/>
              <a:t>For example, a decision should not be based on the child’s school insisting the child be put on medications before they can return to school. </a:t>
            </a:r>
          </a:p>
          <a:p>
            <a:pPr marL="58738" indent="-58738" eaLnBrk="1" hangingPunct="1">
              <a:lnSpc>
                <a:spcPct val="80000"/>
              </a:lnSpc>
              <a:defRPr/>
            </a:pPr>
            <a:endParaRPr lang="en-US" sz="2000" dirty="0"/>
          </a:p>
          <a:p>
            <a:pPr marL="58738" indent="-58738" eaLnBrk="1" hangingPunct="1">
              <a:lnSpc>
                <a:spcPct val="80000"/>
              </a:lnSpc>
              <a:defRPr/>
            </a:pPr>
            <a:endParaRPr lang="en-US" sz="1800" dirty="0"/>
          </a:p>
        </p:txBody>
      </p:sp>
      <p:sp>
        <p:nvSpPr>
          <p:cNvPr id="56324" name="Date Placeholder 4">
            <a:extLst>
              <a:ext uri="{FF2B5EF4-FFF2-40B4-BE49-F238E27FC236}">
                <a16:creationId xmlns:a16="http://schemas.microsoft.com/office/drawing/2014/main" id="{DEB07B59-7744-4672-AC64-0C2AE6B59F4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56325" name="Footer Placeholder 5">
            <a:extLst>
              <a:ext uri="{FF2B5EF4-FFF2-40B4-BE49-F238E27FC236}">
                <a16:creationId xmlns:a16="http://schemas.microsoft.com/office/drawing/2014/main" id="{D78B2292-DB0C-469A-A814-7F5BFDD030E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6326" name="Slide Number Placeholder 6">
            <a:extLst>
              <a:ext uri="{FF2B5EF4-FFF2-40B4-BE49-F238E27FC236}">
                <a16:creationId xmlns:a16="http://schemas.microsoft.com/office/drawing/2014/main" id="{AF0FDF6D-73D2-41D0-86D9-FACB0C26D0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B139AB-5C9D-4C81-BB2B-0AB26DC40410}" type="slidenum">
              <a:rPr lang="en-US" altLang="en-US"/>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03E7DAD-94E0-481E-9972-16CC48455575}"/>
              </a:ext>
            </a:extLst>
          </p:cNvPr>
          <p:cNvSpPr>
            <a:spLocks noGrp="1" noChangeArrowheads="1"/>
          </p:cNvSpPr>
          <p:nvPr>
            <p:ph type="title"/>
          </p:nvPr>
        </p:nvSpPr>
        <p:spPr>
          <a:xfrm>
            <a:off x="457200" y="304800"/>
            <a:ext cx="8340725" cy="1216025"/>
          </a:xfrm>
        </p:spPr>
        <p:txBody>
          <a:bodyPr/>
          <a:lstStyle/>
          <a:p>
            <a:pPr eaLnBrk="1" hangingPunct="1"/>
            <a:r>
              <a:rPr lang="en-US" altLang="en-US" sz="3400">
                <a:solidFill>
                  <a:schemeClr val="tx1"/>
                </a:solidFill>
              </a:rPr>
              <a:t>Informed Consent Before Prescribing Psychotropic Medications</a:t>
            </a:r>
          </a:p>
        </p:txBody>
      </p:sp>
      <p:sp>
        <p:nvSpPr>
          <p:cNvPr id="612357" name="Rectangle 5">
            <a:extLst>
              <a:ext uri="{FF2B5EF4-FFF2-40B4-BE49-F238E27FC236}">
                <a16:creationId xmlns:a16="http://schemas.microsoft.com/office/drawing/2014/main" id="{C522A1EA-51DC-43A5-AC8E-6B7EB2D9DAC4}"/>
              </a:ext>
            </a:extLst>
          </p:cNvPr>
          <p:cNvSpPr>
            <a:spLocks noGrp="1" noChangeArrowheads="1"/>
          </p:cNvSpPr>
          <p:nvPr>
            <p:ph sz="half" idx="1"/>
          </p:nvPr>
        </p:nvSpPr>
        <p:spPr>
          <a:xfrm>
            <a:off x="609600" y="1752600"/>
            <a:ext cx="8034338" cy="4191000"/>
          </a:xfrm>
        </p:spPr>
        <p:txBody>
          <a:bodyPr/>
          <a:lstStyle/>
          <a:p>
            <a:pPr marL="58738" indent="-58738" eaLnBrk="1" hangingPunct="1">
              <a:lnSpc>
                <a:spcPct val="80000"/>
              </a:lnSpc>
              <a:buFont typeface="Wingdings" panose="05000000000000000000" pitchFamily="2" charset="2"/>
              <a:buNone/>
              <a:defRPr/>
            </a:pPr>
            <a:r>
              <a:rPr lang="en-US" sz="2000" dirty="0"/>
              <a:t>According to Texas law, your consent to giving a psychotropic medication is valid only if:</a:t>
            </a:r>
          </a:p>
          <a:p>
            <a:pPr eaLnBrk="1" hangingPunct="1">
              <a:lnSpc>
                <a:spcPct val="80000"/>
              </a:lnSpc>
              <a:defRPr/>
            </a:pPr>
            <a:r>
              <a:rPr lang="en-US" sz="2000" dirty="0"/>
              <a:t>It is given voluntarily and without undue influence; and</a:t>
            </a:r>
          </a:p>
          <a:p>
            <a:pPr eaLnBrk="1" hangingPunct="1">
              <a:lnSpc>
                <a:spcPct val="80000"/>
              </a:lnSpc>
              <a:defRPr/>
            </a:pPr>
            <a:r>
              <a:rPr lang="en-US" sz="2000" dirty="0"/>
              <a:t>The consenter receives information (given verbally or in writing) describing:</a:t>
            </a:r>
          </a:p>
          <a:p>
            <a:pPr lvl="1" eaLnBrk="1" hangingPunct="1">
              <a:lnSpc>
                <a:spcPct val="80000"/>
              </a:lnSpc>
              <a:defRPr/>
            </a:pPr>
            <a:r>
              <a:rPr lang="en-US" sz="2000" dirty="0"/>
              <a:t>the specific condition to be treated;</a:t>
            </a:r>
          </a:p>
          <a:p>
            <a:pPr lvl="1" eaLnBrk="1" hangingPunct="1">
              <a:lnSpc>
                <a:spcPct val="80000"/>
              </a:lnSpc>
              <a:defRPr/>
            </a:pPr>
            <a:r>
              <a:rPr lang="en-US" sz="2000" dirty="0"/>
              <a:t>the beneficial effects on that condition expected from the medication;</a:t>
            </a:r>
          </a:p>
          <a:p>
            <a:pPr lvl="1" eaLnBrk="1" hangingPunct="1">
              <a:lnSpc>
                <a:spcPct val="80000"/>
              </a:lnSpc>
              <a:defRPr/>
            </a:pPr>
            <a:r>
              <a:rPr lang="en-US" sz="2000" dirty="0"/>
              <a:t>the probable health and mental health consequences of not consenting to the medication;</a:t>
            </a:r>
          </a:p>
          <a:p>
            <a:pPr lvl="1" eaLnBrk="1" hangingPunct="1">
              <a:lnSpc>
                <a:spcPct val="80000"/>
              </a:lnSpc>
              <a:defRPr/>
            </a:pPr>
            <a:r>
              <a:rPr lang="en-US" sz="2000" dirty="0"/>
              <a:t>the probable clinically significant side effects and risks associated with the medication; and</a:t>
            </a:r>
          </a:p>
          <a:p>
            <a:pPr lvl="1" eaLnBrk="1" hangingPunct="1">
              <a:lnSpc>
                <a:spcPct val="80000"/>
              </a:lnSpc>
              <a:defRPr/>
            </a:pPr>
            <a:r>
              <a:rPr lang="en-US" sz="2000" dirty="0"/>
              <a:t>the generally accepted alternative medications and non-pharmacological (non-medication) interventions to the medication, if any, and the reasons for the proposed course of treatment</a:t>
            </a:r>
            <a:br>
              <a:rPr lang="en-US" sz="1400" dirty="0"/>
            </a:br>
            <a:endParaRPr lang="en-US" sz="1400" dirty="0"/>
          </a:p>
        </p:txBody>
      </p:sp>
      <p:sp>
        <p:nvSpPr>
          <p:cNvPr id="58372" name="Date Placeholder 4">
            <a:extLst>
              <a:ext uri="{FF2B5EF4-FFF2-40B4-BE49-F238E27FC236}">
                <a16:creationId xmlns:a16="http://schemas.microsoft.com/office/drawing/2014/main" id="{E2AD5FC9-AA38-461A-83A2-CA51808FD14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58373" name="Footer Placeholder 5">
            <a:extLst>
              <a:ext uri="{FF2B5EF4-FFF2-40B4-BE49-F238E27FC236}">
                <a16:creationId xmlns:a16="http://schemas.microsoft.com/office/drawing/2014/main" id="{032A969D-0ECC-4A4F-BBB1-8D2954AC091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58374" name="Slide Number Placeholder 6">
            <a:extLst>
              <a:ext uri="{FF2B5EF4-FFF2-40B4-BE49-F238E27FC236}">
                <a16:creationId xmlns:a16="http://schemas.microsoft.com/office/drawing/2014/main" id="{D775A290-BDDA-49B3-BA0D-EE8980C0AF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7148FE-0212-4BF6-9FD1-D0A843859090}" type="slidenum">
              <a:rPr lang="en-US" altLang="en-US"/>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4D593F0-BCDF-49BC-B88F-C648FF7EFA23}"/>
              </a:ext>
            </a:extLst>
          </p:cNvPr>
          <p:cNvSpPr>
            <a:spLocks noGrp="1" noChangeArrowheads="1"/>
          </p:cNvSpPr>
          <p:nvPr>
            <p:ph type="title"/>
          </p:nvPr>
        </p:nvSpPr>
        <p:spPr>
          <a:xfrm>
            <a:off x="457200" y="304800"/>
            <a:ext cx="8534400" cy="1216025"/>
          </a:xfrm>
        </p:spPr>
        <p:txBody>
          <a:bodyPr/>
          <a:lstStyle/>
          <a:p>
            <a:pPr eaLnBrk="1" hangingPunct="1"/>
            <a:r>
              <a:rPr lang="en-US" altLang="en-US" sz="2800" dirty="0">
                <a:solidFill>
                  <a:schemeClr val="tx1"/>
                </a:solidFill>
              </a:rPr>
              <a:t>Improving Disparate Health Treatment</a:t>
            </a:r>
          </a:p>
        </p:txBody>
      </p:sp>
      <p:sp>
        <p:nvSpPr>
          <p:cNvPr id="30726" name="Rectangle 5">
            <a:extLst>
              <a:ext uri="{FF2B5EF4-FFF2-40B4-BE49-F238E27FC236}">
                <a16:creationId xmlns:a16="http://schemas.microsoft.com/office/drawing/2014/main" id="{AD4099D6-1E57-4914-BF01-B0DA711CBBDB}"/>
              </a:ext>
            </a:extLst>
          </p:cNvPr>
          <p:cNvSpPr>
            <a:spLocks noGrp="1" noChangeArrowheads="1"/>
          </p:cNvSpPr>
          <p:nvPr>
            <p:ph sz="half" idx="1"/>
          </p:nvPr>
        </p:nvSpPr>
        <p:spPr>
          <a:xfrm>
            <a:off x="609600" y="1828800"/>
            <a:ext cx="8229600" cy="4419600"/>
          </a:xfrm>
        </p:spPr>
        <p:txBody>
          <a:bodyPr/>
          <a:lstStyle/>
          <a:p>
            <a:pPr marL="0" indent="0">
              <a:buFont typeface="Wingdings" panose="05000000000000000000" pitchFamily="2" charset="2"/>
              <a:buNone/>
              <a:defRPr/>
            </a:pPr>
            <a:r>
              <a:rPr lang="en-US" sz="1800" dirty="0"/>
              <a:t>It is important for CPS caseworkers and medical consenters to be aware of research about healthcare and disparities in treatment and ensure that decisions about services are made with the best interest of each individual child or youth in mind.  </a:t>
            </a:r>
          </a:p>
          <a:p>
            <a:pPr>
              <a:defRPr/>
            </a:pPr>
            <a:endParaRPr lang="en-US" sz="1800" dirty="0"/>
          </a:p>
          <a:p>
            <a:pPr>
              <a:defRPr/>
            </a:pPr>
            <a:r>
              <a:rPr lang="en-US" sz="1800" dirty="0"/>
              <a:t>Children and youth [in the child welfare system] living with relatives have been found to have lower rates of mental health and behavioral problems than do children in foster care and group care, although they have higher rates of these problems than the general population does and of those in non-child welfare related (informal) kinship placements.</a:t>
            </a:r>
          </a:p>
          <a:p>
            <a:pPr>
              <a:defRPr/>
            </a:pPr>
            <a:endParaRPr lang="en-US" sz="2400" dirty="0">
              <a:solidFill>
                <a:srgbClr val="00CC00"/>
              </a:solidFill>
            </a:endParaRPr>
          </a:p>
          <a:p>
            <a:pPr marL="0" indent="0" algn="r">
              <a:buFont typeface="Wingdings" panose="05000000000000000000" pitchFamily="2" charset="2"/>
              <a:buNone/>
              <a:defRPr/>
            </a:pPr>
            <a:r>
              <a:rPr lang="en-US" sz="1200" dirty="0"/>
              <a:t>Source: Gleeson, J.P. (2007). </a:t>
            </a:r>
            <a:r>
              <a:rPr lang="en-US" sz="1200" i="1" dirty="0"/>
              <a:t>Kinship Care Research and Literature: Lessons Learned and Directions for Future Research</a:t>
            </a:r>
            <a:r>
              <a:rPr lang="en-US" sz="1200" dirty="0"/>
              <a:t>. </a:t>
            </a:r>
            <a:r>
              <a:rPr lang="en-US" sz="1200" i="1" dirty="0"/>
              <a:t>Kinship Report</a:t>
            </a:r>
            <a:r>
              <a:rPr lang="en-US" sz="1200" dirty="0"/>
              <a:t>. Child Welfare League of</a:t>
            </a:r>
          </a:p>
          <a:p>
            <a:pPr marL="0" indent="0" algn="r">
              <a:buFont typeface="Wingdings" panose="05000000000000000000" pitchFamily="2" charset="2"/>
              <a:buNone/>
              <a:defRPr/>
            </a:pPr>
            <a:r>
              <a:rPr lang="en-US" sz="1200" dirty="0"/>
              <a:t>America, 1(2), 1, 8-11.</a:t>
            </a:r>
          </a:p>
          <a:p>
            <a:pPr>
              <a:defRPr/>
            </a:pPr>
            <a:endParaRPr lang="en-US" sz="2000" dirty="0"/>
          </a:p>
          <a:p>
            <a:pPr>
              <a:defRPr/>
            </a:pPr>
            <a:endParaRPr lang="en-US" sz="2000" dirty="0"/>
          </a:p>
        </p:txBody>
      </p:sp>
      <p:sp>
        <p:nvSpPr>
          <p:cNvPr id="60420" name="Date Placeholder 4">
            <a:extLst>
              <a:ext uri="{FF2B5EF4-FFF2-40B4-BE49-F238E27FC236}">
                <a16:creationId xmlns:a16="http://schemas.microsoft.com/office/drawing/2014/main" id="{37A1AE57-AFC5-44FA-82FD-AB6AB8E5B1C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60421" name="Footer Placeholder 5">
            <a:extLst>
              <a:ext uri="{FF2B5EF4-FFF2-40B4-BE49-F238E27FC236}">
                <a16:creationId xmlns:a16="http://schemas.microsoft.com/office/drawing/2014/main" id="{F012C88E-E122-4F6F-A3A7-293BF0C88EB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60422" name="Slide Number Placeholder 6">
            <a:extLst>
              <a:ext uri="{FF2B5EF4-FFF2-40B4-BE49-F238E27FC236}">
                <a16:creationId xmlns:a16="http://schemas.microsoft.com/office/drawing/2014/main" id="{8A548099-BB4E-442B-8BD9-E06E6B5F97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E5FEEB-C2BA-46E2-9F85-9D0050AB899B}" type="slidenum">
              <a:rPr lang="en-US" altLang="en-US"/>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D76B50A-6459-4DD7-B8F8-B05522D6AE80}"/>
              </a:ext>
            </a:extLst>
          </p:cNvPr>
          <p:cNvSpPr>
            <a:spLocks noGrp="1" noChangeArrowheads="1"/>
          </p:cNvSpPr>
          <p:nvPr>
            <p:ph type="title"/>
          </p:nvPr>
        </p:nvSpPr>
        <p:spPr>
          <a:xfrm>
            <a:off x="457200" y="304800"/>
            <a:ext cx="8534400" cy="1216025"/>
          </a:xfrm>
        </p:spPr>
        <p:txBody>
          <a:bodyPr/>
          <a:lstStyle/>
          <a:p>
            <a:pPr eaLnBrk="1" hangingPunct="1"/>
            <a:r>
              <a:rPr lang="en-US" altLang="en-US" sz="2800" dirty="0">
                <a:solidFill>
                  <a:schemeClr val="tx1"/>
                </a:solidFill>
              </a:rPr>
              <a:t>Improving Disparate Health Treatment     (cont. 1)</a:t>
            </a:r>
          </a:p>
        </p:txBody>
      </p:sp>
      <p:sp>
        <p:nvSpPr>
          <p:cNvPr id="30726" name="Rectangle 5">
            <a:extLst>
              <a:ext uri="{FF2B5EF4-FFF2-40B4-BE49-F238E27FC236}">
                <a16:creationId xmlns:a16="http://schemas.microsoft.com/office/drawing/2014/main" id="{D7C8EFB6-18BC-474E-89C3-8B3A35D89321}"/>
              </a:ext>
            </a:extLst>
          </p:cNvPr>
          <p:cNvSpPr>
            <a:spLocks noGrp="1" noChangeArrowheads="1"/>
          </p:cNvSpPr>
          <p:nvPr>
            <p:ph sz="half" idx="1"/>
          </p:nvPr>
        </p:nvSpPr>
        <p:spPr>
          <a:xfrm>
            <a:off x="609600" y="1676400"/>
            <a:ext cx="8153400" cy="4419600"/>
          </a:xfrm>
        </p:spPr>
        <p:txBody>
          <a:bodyPr/>
          <a:lstStyle/>
          <a:p>
            <a:pPr>
              <a:defRPr/>
            </a:pPr>
            <a:endParaRPr lang="en-US" sz="2000" dirty="0">
              <a:solidFill>
                <a:srgbClr val="00CC00"/>
              </a:solidFill>
            </a:endParaRPr>
          </a:p>
          <a:p>
            <a:pPr>
              <a:defRPr/>
            </a:pPr>
            <a:r>
              <a:rPr lang="en-US" sz="2400" dirty="0"/>
              <a:t>Parents should be expected and encouraged to participate in all school, medical and therapeutic appointments.</a:t>
            </a:r>
          </a:p>
          <a:p>
            <a:pPr marL="471487" lvl="1" indent="0" algn="r">
              <a:buFont typeface="Wingdings" panose="05000000000000000000" pitchFamily="2" charset="2"/>
              <a:buNone/>
              <a:defRPr/>
            </a:pPr>
            <a:endParaRPr lang="en-US" sz="1200" i="1" dirty="0"/>
          </a:p>
          <a:p>
            <a:pPr marL="471487" lvl="1" indent="0" algn="r">
              <a:buFont typeface="Wingdings" panose="05000000000000000000" pitchFamily="2" charset="2"/>
              <a:buNone/>
              <a:defRPr/>
            </a:pPr>
            <a:r>
              <a:rPr lang="en-US" sz="1200" i="1" dirty="0"/>
              <a:t>Technical Assistance Bulletin, Right from the Start: The CCC Preliminary Protective Hearing </a:t>
            </a:r>
            <a:r>
              <a:rPr lang="en-US" sz="1200" i="1" dirty="0" err="1"/>
              <a:t>Benchcard</a:t>
            </a:r>
            <a:r>
              <a:rPr lang="en-US" sz="1200" i="1" dirty="0"/>
              <a:t>, A Tool for Judicial Decision-Making, published by the</a:t>
            </a:r>
          </a:p>
          <a:p>
            <a:pPr marL="471487" lvl="1" indent="0" algn="r">
              <a:buFont typeface="Wingdings" panose="05000000000000000000" pitchFamily="2" charset="2"/>
              <a:buNone/>
              <a:defRPr/>
            </a:pPr>
            <a:r>
              <a:rPr lang="en-US" sz="1200" i="1" dirty="0"/>
              <a:t>National Council of Juvenile and Family Court Judges, Reno, Nevada.</a:t>
            </a:r>
          </a:p>
          <a:p>
            <a:pPr marL="471487" lvl="1" indent="0" algn="r">
              <a:buFont typeface="Wingdings" panose="05000000000000000000" pitchFamily="2" charset="2"/>
              <a:buNone/>
              <a:defRPr/>
            </a:pPr>
            <a:r>
              <a:rPr lang="en-US" sz="1200" i="1" dirty="0"/>
              <a:t>© 2010, National Council of Juvenile and Family Court Judges. All Rights Reserved.</a:t>
            </a:r>
          </a:p>
          <a:p>
            <a:pPr marL="471487" lvl="1" indent="0" algn="r">
              <a:buFont typeface="Wingdings" panose="05000000000000000000" pitchFamily="2" charset="2"/>
              <a:buNone/>
              <a:defRPr/>
            </a:pPr>
            <a:r>
              <a:rPr lang="en-US" sz="1200" i="1" dirty="0">
                <a:hlinkClick r:id="rId3"/>
              </a:rPr>
              <a:t>http://www.ncjfcj.org/sites/default/files/Right%20from%20the%20Start_1</a:t>
            </a:r>
            <a:r>
              <a:rPr lang="en-US" sz="1200" i="1">
                <a:hlinkClick r:id="rId3"/>
              </a:rPr>
              <a:t>.pdf</a:t>
            </a:r>
            <a:endParaRPr lang="en-US" sz="1200" i="1"/>
          </a:p>
          <a:p>
            <a:pPr marL="471487" lvl="1" indent="0">
              <a:buNone/>
              <a:defRPr/>
            </a:pPr>
            <a:endParaRPr lang="en-US" i="1" dirty="0"/>
          </a:p>
          <a:p>
            <a:pPr>
              <a:defRPr/>
            </a:pPr>
            <a:r>
              <a:rPr lang="en-US" sz="2400" dirty="0"/>
              <a:t>CPS caseworkers and caregivers should encourage participation when in the child’s best interest, taking safety into account.  </a:t>
            </a:r>
          </a:p>
          <a:p>
            <a:pPr>
              <a:defRPr/>
            </a:pPr>
            <a:endParaRPr lang="en-US" sz="2000" dirty="0">
              <a:solidFill>
                <a:srgbClr val="00CC00"/>
              </a:solidFill>
            </a:endParaRPr>
          </a:p>
          <a:p>
            <a:pPr>
              <a:defRPr/>
            </a:pPr>
            <a:endParaRPr lang="en-US" sz="2000" dirty="0"/>
          </a:p>
          <a:p>
            <a:pPr>
              <a:defRPr/>
            </a:pPr>
            <a:endParaRPr lang="en-US" sz="2000" dirty="0"/>
          </a:p>
        </p:txBody>
      </p:sp>
      <p:sp>
        <p:nvSpPr>
          <p:cNvPr id="62468" name="Date Placeholder 4">
            <a:extLst>
              <a:ext uri="{FF2B5EF4-FFF2-40B4-BE49-F238E27FC236}">
                <a16:creationId xmlns:a16="http://schemas.microsoft.com/office/drawing/2014/main" id="{D51ABC4D-DDD9-4EBA-B4B9-61893CE8401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62469" name="Footer Placeholder 5">
            <a:extLst>
              <a:ext uri="{FF2B5EF4-FFF2-40B4-BE49-F238E27FC236}">
                <a16:creationId xmlns:a16="http://schemas.microsoft.com/office/drawing/2014/main" id="{7F6D6286-9389-4A81-B5E3-4D1B313D0B1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62470" name="Slide Number Placeholder 6">
            <a:extLst>
              <a:ext uri="{FF2B5EF4-FFF2-40B4-BE49-F238E27FC236}">
                <a16:creationId xmlns:a16="http://schemas.microsoft.com/office/drawing/2014/main" id="{4862802E-5B58-44B2-9108-ABC309ABC9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7F4299-4629-4B7C-AC97-1E55DBA86D64}" type="slidenum">
              <a:rPr lang="en-US" altLang="en-US"/>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8B07FA-7595-41FC-9EFD-8579617C8CB5}"/>
              </a:ext>
            </a:extLst>
          </p:cNvPr>
          <p:cNvSpPr>
            <a:spLocks noGrp="1" noChangeArrowheads="1"/>
          </p:cNvSpPr>
          <p:nvPr>
            <p:ph type="title"/>
          </p:nvPr>
        </p:nvSpPr>
        <p:spPr>
          <a:xfrm>
            <a:off x="574675" y="384175"/>
            <a:ext cx="8112125" cy="1216025"/>
          </a:xfrm>
        </p:spPr>
        <p:txBody>
          <a:bodyPr/>
          <a:lstStyle/>
          <a:p>
            <a:pPr eaLnBrk="1" hangingPunct="1"/>
            <a:r>
              <a:rPr lang="en-US" altLang="en-US" sz="3400">
                <a:solidFill>
                  <a:schemeClr val="tx1"/>
                </a:solidFill>
              </a:rPr>
              <a:t>What is a psychotropic medication?</a:t>
            </a:r>
          </a:p>
        </p:txBody>
      </p:sp>
      <p:sp>
        <p:nvSpPr>
          <p:cNvPr id="9219" name="Rectangle 3">
            <a:extLst>
              <a:ext uri="{FF2B5EF4-FFF2-40B4-BE49-F238E27FC236}">
                <a16:creationId xmlns:a16="http://schemas.microsoft.com/office/drawing/2014/main" id="{03F9297C-13DE-4154-AC17-5545CCBCB512}"/>
              </a:ext>
            </a:extLst>
          </p:cNvPr>
          <p:cNvSpPr>
            <a:spLocks noGrp="1" noChangeArrowheads="1"/>
          </p:cNvSpPr>
          <p:nvPr>
            <p:ph idx="1"/>
          </p:nvPr>
        </p:nvSpPr>
        <p:spPr>
          <a:xfrm>
            <a:off x="381000" y="1828799"/>
            <a:ext cx="4343400" cy="4114800"/>
          </a:xfrm>
        </p:spPr>
        <p:txBody>
          <a:bodyPr/>
          <a:lstStyle/>
          <a:p>
            <a:pPr indent="-71438" eaLnBrk="1" hangingPunct="1">
              <a:lnSpc>
                <a:spcPct val="90000"/>
              </a:lnSpc>
              <a:buFont typeface="Wingdings" panose="05000000000000000000" pitchFamily="2" charset="2"/>
              <a:buNone/>
            </a:pPr>
            <a:r>
              <a:rPr lang="en-US" altLang="en-US" sz="2400"/>
              <a:t> It is a medication that is prescribed for the treatment of symptoms of psychosis or another mental, emotional, or behavioral disorder and that is used to exercise an effect on the central nervous system to influence and modify behavior, cognition, or affective state.</a:t>
            </a:r>
          </a:p>
        </p:txBody>
      </p:sp>
      <p:sp>
        <p:nvSpPr>
          <p:cNvPr id="8" name="Content Placeholder 2">
            <a:extLst>
              <a:ext uri="{FF2B5EF4-FFF2-40B4-BE49-F238E27FC236}">
                <a16:creationId xmlns:a16="http://schemas.microsoft.com/office/drawing/2014/main" id="{061B7698-6B06-4253-8404-53E4E55240E6}"/>
              </a:ext>
            </a:extLst>
          </p:cNvPr>
          <p:cNvSpPr txBox="1">
            <a:spLocks/>
          </p:cNvSpPr>
          <p:nvPr/>
        </p:nvSpPr>
        <p:spPr>
          <a:xfrm>
            <a:off x="5334000" y="1752600"/>
            <a:ext cx="3505200" cy="4343400"/>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defRPr/>
            </a:pPr>
            <a:r>
              <a:rPr lang="en-US" sz="2400" b="1" dirty="0"/>
              <a:t>The term includes the following categories</a:t>
            </a:r>
          </a:p>
          <a:p>
            <a:pPr>
              <a:defRPr/>
            </a:pPr>
            <a:r>
              <a:rPr lang="en-US" sz="1800" dirty="0"/>
              <a:t>psychomotor stimulants;</a:t>
            </a:r>
          </a:p>
          <a:p>
            <a:pPr>
              <a:defRPr/>
            </a:pPr>
            <a:r>
              <a:rPr lang="en-US" sz="1800" dirty="0"/>
              <a:t>antidepressants;</a:t>
            </a:r>
          </a:p>
          <a:p>
            <a:pPr>
              <a:defRPr/>
            </a:pPr>
            <a:r>
              <a:rPr lang="en-US" sz="1800" dirty="0"/>
              <a:t>antipsychotics or neuroleptics;</a:t>
            </a:r>
          </a:p>
          <a:p>
            <a:pPr>
              <a:defRPr/>
            </a:pPr>
            <a:r>
              <a:rPr lang="en-US" sz="1800" dirty="0"/>
              <a:t>agents for control of mania or depression;</a:t>
            </a:r>
          </a:p>
          <a:p>
            <a:pPr>
              <a:defRPr/>
            </a:pPr>
            <a:r>
              <a:rPr lang="en-US" sz="1800" dirty="0"/>
              <a:t>antianxiety agents; and</a:t>
            </a:r>
          </a:p>
          <a:p>
            <a:pPr>
              <a:defRPr/>
            </a:pPr>
            <a:r>
              <a:rPr lang="en-US" sz="1800" dirty="0"/>
              <a:t>sedatives, hypnotics, or other sleep-promoting medications</a:t>
            </a:r>
          </a:p>
        </p:txBody>
      </p:sp>
      <p:sp>
        <p:nvSpPr>
          <p:cNvPr id="9220" name="Date Placeholder 3">
            <a:extLst>
              <a:ext uri="{FF2B5EF4-FFF2-40B4-BE49-F238E27FC236}">
                <a16:creationId xmlns:a16="http://schemas.microsoft.com/office/drawing/2014/main" id="{8AE05F75-58B8-496F-9E21-3D058CF07AA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9221" name="Footer Placeholder 4">
            <a:extLst>
              <a:ext uri="{FF2B5EF4-FFF2-40B4-BE49-F238E27FC236}">
                <a16:creationId xmlns:a16="http://schemas.microsoft.com/office/drawing/2014/main" id="{FDB57FA4-DD56-4CE9-9374-00E8106C84F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9222" name="Slide Number Placeholder 5">
            <a:extLst>
              <a:ext uri="{FF2B5EF4-FFF2-40B4-BE49-F238E27FC236}">
                <a16:creationId xmlns:a16="http://schemas.microsoft.com/office/drawing/2014/main" id="{C8F22038-D2FC-449F-9AE7-347DD99995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4ED0AD-17A6-49EA-8CC6-D9A730765871}" type="slidenum">
              <a:rPr lang="en-US" altLang="en-US"/>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FEE087E-CC39-4C83-8F26-299518756694}"/>
              </a:ext>
            </a:extLst>
          </p:cNvPr>
          <p:cNvSpPr>
            <a:spLocks noGrp="1" noChangeArrowheads="1"/>
          </p:cNvSpPr>
          <p:nvPr>
            <p:ph type="title"/>
          </p:nvPr>
        </p:nvSpPr>
        <p:spPr>
          <a:xfrm>
            <a:off x="457200" y="304800"/>
            <a:ext cx="8534400" cy="1216025"/>
          </a:xfrm>
        </p:spPr>
        <p:txBody>
          <a:bodyPr/>
          <a:lstStyle/>
          <a:p>
            <a:pPr eaLnBrk="1" hangingPunct="1"/>
            <a:r>
              <a:rPr lang="en-US" altLang="en-US" sz="2800" dirty="0">
                <a:solidFill>
                  <a:schemeClr val="tx1"/>
                </a:solidFill>
              </a:rPr>
              <a:t>Improving Disparate Health Treatment    (cont. 2)</a:t>
            </a:r>
          </a:p>
        </p:txBody>
      </p:sp>
      <p:sp>
        <p:nvSpPr>
          <p:cNvPr id="28678" name="Rectangle 5">
            <a:extLst>
              <a:ext uri="{FF2B5EF4-FFF2-40B4-BE49-F238E27FC236}">
                <a16:creationId xmlns:a16="http://schemas.microsoft.com/office/drawing/2014/main" id="{43928601-3ED3-47EE-BFE9-F2D32749BF24}"/>
              </a:ext>
            </a:extLst>
          </p:cNvPr>
          <p:cNvSpPr>
            <a:spLocks noGrp="1" noChangeArrowheads="1"/>
          </p:cNvSpPr>
          <p:nvPr>
            <p:ph sz="half" idx="1"/>
          </p:nvPr>
        </p:nvSpPr>
        <p:spPr>
          <a:xfrm>
            <a:off x="609600" y="1752600"/>
            <a:ext cx="8229600" cy="5105400"/>
          </a:xfrm>
        </p:spPr>
        <p:txBody>
          <a:bodyPr/>
          <a:lstStyle/>
          <a:p>
            <a:pPr>
              <a:defRPr/>
            </a:pPr>
            <a:r>
              <a:rPr lang="en-US" sz="1800" dirty="0"/>
              <a:t>Recent research has found that African Americans are diagnosed with schizophrenia at a disproportionally high rate compared to non-Latino whites, which researchers say can lead to inappropriate treatment, including excessive use of antipsychotics, excessive dosing, and under-prescribing of mood stabilizers.</a:t>
            </a:r>
          </a:p>
          <a:p>
            <a:pPr marL="0" indent="0" algn="r">
              <a:buFont typeface="Wingdings" panose="05000000000000000000" pitchFamily="2" charset="2"/>
              <a:buNone/>
              <a:defRPr/>
            </a:pPr>
            <a:endParaRPr lang="en-US" sz="1400" dirty="0"/>
          </a:p>
          <a:p>
            <a:pPr marL="0" indent="0" algn="r">
              <a:buFont typeface="Wingdings" panose="05000000000000000000" pitchFamily="2" charset="2"/>
              <a:buNone/>
              <a:defRPr/>
            </a:pPr>
            <a:r>
              <a:rPr lang="en-US" sz="1200" dirty="0"/>
              <a:t>Arch Gen Psychiatry. 2012;69(6):593-600.</a:t>
            </a:r>
          </a:p>
          <a:p>
            <a:pPr marL="0" indent="0" algn="r">
              <a:buFont typeface="Wingdings" panose="05000000000000000000" pitchFamily="2" charset="2"/>
              <a:buNone/>
              <a:defRPr/>
            </a:pPr>
            <a:r>
              <a:rPr lang="en-US" sz="1200" dirty="0"/>
              <a:t>Published online February 6, 2012.</a:t>
            </a:r>
          </a:p>
          <a:p>
            <a:pPr marL="0" indent="0" algn="r">
              <a:buFont typeface="Wingdings" panose="05000000000000000000" pitchFamily="2" charset="2"/>
              <a:buNone/>
              <a:defRPr/>
            </a:pPr>
            <a:r>
              <a:rPr lang="en-US" sz="1200" dirty="0"/>
              <a:t>doi:10.1001/archgenpsychiatry.2011.2040</a:t>
            </a:r>
          </a:p>
          <a:p>
            <a:pPr>
              <a:defRPr/>
            </a:pPr>
            <a:endParaRPr lang="en-US" sz="2000" dirty="0"/>
          </a:p>
          <a:p>
            <a:pPr>
              <a:defRPr/>
            </a:pPr>
            <a:r>
              <a:rPr lang="en-US" sz="1800" dirty="0"/>
              <a:t>A Medical Consenter should be aware that stereotypes and biases about race and ethnicity may impact clinical assessment in mental health care, and should discuss with the doctor whether the child’s assessment, diagnosis or recommended treatment has been influenced by factors related to race or ethnicity.</a:t>
            </a:r>
          </a:p>
          <a:p>
            <a:pPr>
              <a:defRPr/>
            </a:pPr>
            <a:endParaRPr lang="en-US" sz="2000" dirty="0">
              <a:solidFill>
                <a:srgbClr val="00B050"/>
              </a:solidFill>
            </a:endParaRPr>
          </a:p>
          <a:p>
            <a:pPr marL="0" indent="0">
              <a:buFont typeface="Wingdings" panose="05000000000000000000" pitchFamily="2" charset="2"/>
              <a:buNone/>
              <a:defRPr/>
            </a:pPr>
            <a:endParaRPr lang="en-US" sz="2400" dirty="0">
              <a:solidFill>
                <a:srgbClr val="00B050"/>
              </a:solidFill>
            </a:endParaRPr>
          </a:p>
        </p:txBody>
      </p:sp>
      <p:sp>
        <p:nvSpPr>
          <p:cNvPr id="64516" name="Date Placeholder 4">
            <a:extLst>
              <a:ext uri="{FF2B5EF4-FFF2-40B4-BE49-F238E27FC236}">
                <a16:creationId xmlns:a16="http://schemas.microsoft.com/office/drawing/2014/main" id="{A4B45B95-7838-4FBE-B7A2-8479F35962A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a:p>
            <a:endParaRPr lang="en-US" altLang="en-US"/>
          </a:p>
        </p:txBody>
      </p:sp>
      <p:sp>
        <p:nvSpPr>
          <p:cNvPr id="64517" name="Footer Placeholder 5">
            <a:extLst>
              <a:ext uri="{FF2B5EF4-FFF2-40B4-BE49-F238E27FC236}">
                <a16:creationId xmlns:a16="http://schemas.microsoft.com/office/drawing/2014/main" id="{0533AC65-256B-4595-B7B3-26446556829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64518" name="Slide Number Placeholder 6">
            <a:extLst>
              <a:ext uri="{FF2B5EF4-FFF2-40B4-BE49-F238E27FC236}">
                <a16:creationId xmlns:a16="http://schemas.microsoft.com/office/drawing/2014/main" id="{3B0D4853-E627-45F8-AA90-190DE1BE140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CBA26F-2E5A-428E-A7C6-93ED3D1E6F47}" type="slidenum">
              <a:rPr lang="en-US" altLang="en-US"/>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CC5834D-2A78-4E39-9A07-24FADCC26672}"/>
              </a:ext>
            </a:extLst>
          </p:cNvPr>
          <p:cNvSpPr>
            <a:spLocks noGrp="1" noChangeArrowheads="1"/>
          </p:cNvSpPr>
          <p:nvPr>
            <p:ph type="title"/>
          </p:nvPr>
        </p:nvSpPr>
        <p:spPr/>
        <p:txBody>
          <a:bodyPr/>
          <a:lstStyle/>
          <a:p>
            <a:pPr eaLnBrk="1" hangingPunct="1"/>
            <a:r>
              <a:rPr lang="en-US" altLang="en-US" sz="3400">
                <a:solidFill>
                  <a:schemeClr val="tx1"/>
                </a:solidFill>
              </a:rPr>
              <a:t>Consenting to Psychotropic Medications</a:t>
            </a:r>
          </a:p>
        </p:txBody>
      </p:sp>
      <p:sp>
        <p:nvSpPr>
          <p:cNvPr id="2" name="Content Placeholder 1">
            <a:extLst>
              <a:ext uri="{FF2B5EF4-FFF2-40B4-BE49-F238E27FC236}">
                <a16:creationId xmlns:a16="http://schemas.microsoft.com/office/drawing/2014/main" id="{C9B6561D-8311-44D0-89D3-39045BC050C0}"/>
              </a:ext>
            </a:extLst>
          </p:cNvPr>
          <p:cNvSpPr>
            <a:spLocks noGrp="1"/>
          </p:cNvSpPr>
          <p:nvPr>
            <p:ph idx="1"/>
          </p:nvPr>
        </p:nvSpPr>
        <p:spPr/>
        <p:txBody>
          <a:bodyPr/>
          <a:lstStyle/>
          <a:p>
            <a:pPr marL="0" indent="0">
              <a:lnSpc>
                <a:spcPct val="90000"/>
              </a:lnSpc>
              <a:buFont typeface="Wingdings" panose="05000000000000000000" pitchFamily="2" charset="2"/>
              <a:buNone/>
              <a:defRPr/>
            </a:pPr>
            <a:r>
              <a:rPr lang="en-US" sz="1600" dirty="0"/>
              <a:t>Informed consent must be obtained from the medical consenter for each new medication and for changes in the dose.  A signed </a:t>
            </a:r>
            <a:r>
              <a:rPr lang="en-US" sz="1600" i="1" dirty="0"/>
              <a:t>Psychotropic Medication Treatment Consent </a:t>
            </a:r>
            <a:r>
              <a:rPr lang="en-US" sz="1600" dirty="0"/>
              <a:t>form (DFPS Form 4526) is required for each new psychotropic medication. </a:t>
            </a:r>
          </a:p>
          <a:p>
            <a:pPr marL="731520" lvl="1" indent="-457200">
              <a:lnSpc>
                <a:spcPct val="90000"/>
              </a:lnSpc>
              <a:defRPr/>
            </a:pPr>
            <a:r>
              <a:rPr lang="en-US" sz="1600" dirty="0"/>
              <a:t>The medical consenter must provide to the CPS caseworker all completed Forms 4526, </a:t>
            </a:r>
            <a:r>
              <a:rPr lang="en-US" sz="1600" i="1" dirty="0"/>
              <a:t>Psychotropic Medication Treatment Consent</a:t>
            </a:r>
            <a:r>
              <a:rPr lang="en-US" sz="1600" dirty="0"/>
              <a:t>, as soon as possible or within 5 business days.</a:t>
            </a:r>
          </a:p>
          <a:p>
            <a:pPr marL="457200" indent="-457200">
              <a:lnSpc>
                <a:spcPct val="90000"/>
              </a:lnSpc>
              <a:defRPr/>
            </a:pPr>
            <a:endParaRPr lang="en-US" sz="1600" dirty="0"/>
          </a:p>
          <a:p>
            <a:pPr marL="0" indent="0">
              <a:lnSpc>
                <a:spcPct val="90000"/>
              </a:lnSpc>
              <a:buFont typeface="Wingdings" panose="05000000000000000000" pitchFamily="2" charset="2"/>
              <a:buNone/>
              <a:defRPr/>
            </a:pPr>
            <a:r>
              <a:rPr lang="en-US" sz="1600" dirty="0"/>
              <a:t>If the medical consenter is not a CPS employee, he or she must also let the CPS caseworker or supervisor know about the decision to consent to the medication or dose changes or the decision not to consent by the next business day by e-mail or other written communication.</a:t>
            </a:r>
          </a:p>
          <a:p>
            <a:pPr marL="58738" indent="-58738">
              <a:lnSpc>
                <a:spcPct val="90000"/>
              </a:lnSpc>
              <a:buFont typeface="Wingdings" panose="05000000000000000000" pitchFamily="2" charset="2"/>
              <a:buNone/>
              <a:defRPr/>
            </a:pPr>
            <a:endParaRPr lang="en-US" sz="1600" dirty="0"/>
          </a:p>
          <a:p>
            <a:pPr marL="0" indent="0">
              <a:lnSpc>
                <a:spcPct val="90000"/>
              </a:lnSpc>
              <a:buFont typeface="Wingdings" panose="05000000000000000000" pitchFamily="2" charset="2"/>
              <a:buNone/>
              <a:defRPr/>
            </a:pPr>
            <a:r>
              <a:rPr lang="en-US" sz="1600" dirty="0"/>
              <a:t>If the medical consenter is not sure whether to consent to the medication, he or she should discuss his or her concerns first with the prescribing medical provider and also with others involved in the case, such as the CPS caseworker, child placing agency staff, or residential operation treatment team.   </a:t>
            </a:r>
          </a:p>
          <a:p>
            <a:pPr>
              <a:defRPr/>
            </a:pPr>
            <a:endParaRPr lang="en-US" dirty="0"/>
          </a:p>
        </p:txBody>
      </p:sp>
      <p:sp>
        <p:nvSpPr>
          <p:cNvPr id="66566" name="Date Placeholder 3">
            <a:extLst>
              <a:ext uri="{FF2B5EF4-FFF2-40B4-BE49-F238E27FC236}">
                <a16:creationId xmlns:a16="http://schemas.microsoft.com/office/drawing/2014/main" id="{A97438D6-18C5-42FB-BDD2-75EDEACA0F04}"/>
              </a:ext>
            </a:extLst>
          </p:cNvPr>
          <p:cNvSpPr txBox="1">
            <a:spLocks/>
          </p:cNvSpPr>
          <p:nvPr/>
        </p:nvSpPr>
        <p:spPr bwMode="auto">
          <a:xfrm>
            <a:off x="609600" y="622935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66564" name="Footer Placeholder 4">
            <a:extLst>
              <a:ext uri="{FF2B5EF4-FFF2-40B4-BE49-F238E27FC236}">
                <a16:creationId xmlns:a16="http://schemas.microsoft.com/office/drawing/2014/main" id="{4EE1BC86-9061-44C0-B875-95B0B30FEF1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66565" name="Slide Number Placeholder 5">
            <a:extLst>
              <a:ext uri="{FF2B5EF4-FFF2-40B4-BE49-F238E27FC236}">
                <a16:creationId xmlns:a16="http://schemas.microsoft.com/office/drawing/2014/main" id="{7149ED2C-FD9B-4BF7-A2F0-50DAAC69113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B2AFB7-EEBF-4A60-B147-A595313E329B}"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CD2CB53-2680-4FEF-ACCF-17AF3F4A9B05}"/>
              </a:ext>
            </a:extLst>
          </p:cNvPr>
          <p:cNvSpPr>
            <a:spLocks noGrp="1" noChangeArrowheads="1"/>
          </p:cNvSpPr>
          <p:nvPr>
            <p:ph type="title"/>
          </p:nvPr>
        </p:nvSpPr>
        <p:spPr/>
        <p:txBody>
          <a:bodyPr/>
          <a:lstStyle/>
          <a:p>
            <a:pPr eaLnBrk="1" hangingPunct="1"/>
            <a:r>
              <a:rPr lang="en-US" altLang="en-US" sz="3400"/>
              <a:t>Monitoring Use of Psychotropic Medications Every 90 Days </a:t>
            </a:r>
          </a:p>
        </p:txBody>
      </p:sp>
      <p:sp>
        <p:nvSpPr>
          <p:cNvPr id="705539" name="Rectangle 3">
            <a:extLst>
              <a:ext uri="{FF2B5EF4-FFF2-40B4-BE49-F238E27FC236}">
                <a16:creationId xmlns:a16="http://schemas.microsoft.com/office/drawing/2014/main" id="{EECFCB2C-7C67-4792-B295-6F4235FD4BD8}"/>
              </a:ext>
            </a:extLst>
          </p:cNvPr>
          <p:cNvSpPr>
            <a:spLocks noGrp="1" noChangeArrowheads="1"/>
          </p:cNvSpPr>
          <p:nvPr>
            <p:ph idx="1"/>
          </p:nvPr>
        </p:nvSpPr>
        <p:spPr>
          <a:xfrm>
            <a:off x="566738" y="1752600"/>
            <a:ext cx="8001000" cy="4343400"/>
          </a:xfrm>
        </p:spPr>
        <p:txBody>
          <a:bodyPr/>
          <a:lstStyle/>
          <a:p>
            <a:pPr marL="58738" indent="-58738" eaLnBrk="1" hangingPunct="1">
              <a:lnSpc>
                <a:spcPct val="90000"/>
              </a:lnSpc>
              <a:buFont typeface="Wingdings" panose="05000000000000000000" pitchFamily="2" charset="2"/>
              <a:buNone/>
              <a:defRPr/>
            </a:pPr>
            <a:r>
              <a:rPr lang="en-US" sz="2400" dirty="0">
                <a:solidFill>
                  <a:schemeClr val="tx2"/>
                </a:solidFill>
              </a:rPr>
              <a:t>Texas law requires the medical consenter for a child in foster care to ensure that a child prescribed a psychotropic drug has an office visit with the prescribing physician, physician assistant, or advanced practice nurse at least once every 90 days to allow the practitioner to:</a:t>
            </a:r>
          </a:p>
          <a:p>
            <a:pPr lvl="1" eaLnBrk="1" hangingPunct="1">
              <a:lnSpc>
                <a:spcPct val="90000"/>
              </a:lnSpc>
              <a:defRPr/>
            </a:pPr>
            <a:r>
              <a:rPr lang="en-US" sz="2400" dirty="0">
                <a:solidFill>
                  <a:schemeClr val="tx2"/>
                </a:solidFill>
              </a:rPr>
              <a:t>appropriately monitor for side effects of the drug; and</a:t>
            </a:r>
          </a:p>
          <a:p>
            <a:pPr lvl="1" eaLnBrk="1" hangingPunct="1">
              <a:lnSpc>
                <a:spcPct val="90000"/>
              </a:lnSpc>
              <a:defRPr/>
            </a:pPr>
            <a:r>
              <a:rPr lang="en-US" sz="2400" dirty="0">
                <a:solidFill>
                  <a:schemeClr val="tx2"/>
                </a:solidFill>
              </a:rPr>
              <a:t>determine whether the drug is helping the child achieve the treatment goals, and </a:t>
            </a:r>
          </a:p>
          <a:p>
            <a:pPr lvl="1" eaLnBrk="1" hangingPunct="1">
              <a:lnSpc>
                <a:spcPct val="90000"/>
              </a:lnSpc>
              <a:defRPr/>
            </a:pPr>
            <a:r>
              <a:rPr lang="en-US" sz="2400" dirty="0">
                <a:solidFill>
                  <a:schemeClr val="tx2"/>
                </a:solidFill>
              </a:rPr>
              <a:t>whether continued use of the drug is appropriate.</a:t>
            </a:r>
          </a:p>
          <a:p>
            <a:pPr marL="496888" lvl="1" indent="-58738" eaLnBrk="1" hangingPunct="1">
              <a:lnSpc>
                <a:spcPct val="90000"/>
              </a:lnSpc>
              <a:buFont typeface="Wingdings" panose="05000000000000000000" pitchFamily="2" charset="2"/>
              <a:buNone/>
              <a:defRPr/>
            </a:pPr>
            <a:endParaRPr lang="en-US" sz="2400" dirty="0"/>
          </a:p>
          <a:p>
            <a:pPr marL="58738" indent="-58738" eaLnBrk="1" hangingPunct="1">
              <a:lnSpc>
                <a:spcPct val="90000"/>
              </a:lnSpc>
              <a:buFont typeface="Wingdings" panose="05000000000000000000" pitchFamily="2" charset="2"/>
              <a:buNone/>
              <a:defRPr/>
            </a:pPr>
            <a:endParaRPr lang="en-US" sz="2400" dirty="0"/>
          </a:p>
          <a:p>
            <a:pPr marL="58738" indent="-58738" eaLnBrk="1" hangingPunct="1">
              <a:lnSpc>
                <a:spcPct val="90000"/>
              </a:lnSpc>
              <a:defRPr/>
            </a:pPr>
            <a:endParaRPr lang="en-US" sz="2400" dirty="0"/>
          </a:p>
        </p:txBody>
      </p:sp>
      <p:sp>
        <p:nvSpPr>
          <p:cNvPr id="68614" name="Date Placeholder 3">
            <a:extLst>
              <a:ext uri="{FF2B5EF4-FFF2-40B4-BE49-F238E27FC236}">
                <a16:creationId xmlns:a16="http://schemas.microsoft.com/office/drawing/2014/main" id="{E4C15B8B-EF4B-49A0-B5EC-828F258B6273}"/>
              </a:ext>
            </a:extLst>
          </p:cNvPr>
          <p:cNvSpPr txBox="1">
            <a:spLocks/>
          </p:cNvSpPr>
          <p:nvPr/>
        </p:nvSpPr>
        <p:spPr bwMode="auto">
          <a:xfrm>
            <a:off x="685800" y="624840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68612" name="Footer Placeholder 4">
            <a:extLst>
              <a:ext uri="{FF2B5EF4-FFF2-40B4-BE49-F238E27FC236}">
                <a16:creationId xmlns:a16="http://schemas.microsoft.com/office/drawing/2014/main" id="{EACBE0E3-3FCE-4000-9722-D52EABEEBBB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68613" name="Slide Number Placeholder 5">
            <a:extLst>
              <a:ext uri="{FF2B5EF4-FFF2-40B4-BE49-F238E27FC236}">
                <a16:creationId xmlns:a16="http://schemas.microsoft.com/office/drawing/2014/main" id="{5A676667-45CF-4CAF-BBB7-FD398E19AB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5C1BFA-A896-49C0-BD18-D4C36B9D307E}"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F5FF9E9-E80D-43BA-8773-F7CCE2F79178}"/>
              </a:ext>
            </a:extLst>
          </p:cNvPr>
          <p:cNvSpPr>
            <a:spLocks noGrp="1" noChangeArrowheads="1"/>
          </p:cNvSpPr>
          <p:nvPr>
            <p:ph type="title"/>
          </p:nvPr>
        </p:nvSpPr>
        <p:spPr>
          <a:xfrm>
            <a:off x="574675" y="304800"/>
            <a:ext cx="6615113" cy="1216025"/>
          </a:xfrm>
        </p:spPr>
        <p:txBody>
          <a:bodyPr/>
          <a:lstStyle/>
          <a:p>
            <a:pPr eaLnBrk="1" hangingPunct="1"/>
            <a:r>
              <a:rPr lang="en-US" altLang="en-US" sz="3400"/>
              <a:t>What Does Informed Consent Involve?</a:t>
            </a:r>
          </a:p>
        </p:txBody>
      </p:sp>
      <p:pic>
        <p:nvPicPr>
          <p:cNvPr id="70663" name="Picture 4">
            <a:extLst>
              <a:ext uri="{FF2B5EF4-FFF2-40B4-BE49-F238E27FC236}">
                <a16:creationId xmlns:a16="http://schemas.microsoft.com/office/drawing/2014/main" id="{7DF65297-3F3C-45C0-96C9-930043BAE4D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8" y="533400"/>
            <a:ext cx="157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F9EB018E-2D63-424C-87DA-C54032E621BE}"/>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sz="2600"/>
              <a:t>Here are some things the medical consenter should discuss with the doctor:</a:t>
            </a:r>
          </a:p>
          <a:p>
            <a:pPr eaLnBrk="1" hangingPunct="1">
              <a:lnSpc>
                <a:spcPct val="90000"/>
              </a:lnSpc>
            </a:pPr>
            <a:r>
              <a:rPr lang="en-US" altLang="en-US" sz="2600"/>
              <a:t>What is the child’s diagnosis and symptoms?</a:t>
            </a:r>
          </a:p>
          <a:p>
            <a:pPr eaLnBrk="1" hangingPunct="1">
              <a:lnSpc>
                <a:spcPct val="90000"/>
              </a:lnSpc>
            </a:pPr>
            <a:r>
              <a:rPr lang="en-US" altLang="en-US" sz="2600"/>
              <a:t>How will the psychotropic medication help the child?</a:t>
            </a:r>
          </a:p>
          <a:p>
            <a:pPr eaLnBrk="1" hangingPunct="1">
              <a:lnSpc>
                <a:spcPct val="90000"/>
              </a:lnSpc>
            </a:pPr>
            <a:r>
              <a:rPr lang="en-US" altLang="en-US" sz="2600"/>
              <a:t>Does the medication have risks?</a:t>
            </a:r>
          </a:p>
          <a:p>
            <a:pPr eaLnBrk="1" hangingPunct="1">
              <a:lnSpc>
                <a:spcPct val="90000"/>
              </a:lnSpc>
            </a:pPr>
            <a:r>
              <a:rPr lang="en-US" altLang="en-US" sz="2600"/>
              <a:t>Are there alternatives such as interventions that do not require the child to take a psychotropic medication?</a:t>
            </a:r>
          </a:p>
          <a:p>
            <a:pPr eaLnBrk="1" hangingPunct="1">
              <a:lnSpc>
                <a:spcPct val="90000"/>
              </a:lnSpc>
            </a:pPr>
            <a:endParaRPr lang="en-US" altLang="en-US" sz="2600"/>
          </a:p>
        </p:txBody>
      </p:sp>
      <p:sp>
        <p:nvSpPr>
          <p:cNvPr id="70660" name="Date Placeholder 3">
            <a:extLst>
              <a:ext uri="{FF2B5EF4-FFF2-40B4-BE49-F238E27FC236}">
                <a16:creationId xmlns:a16="http://schemas.microsoft.com/office/drawing/2014/main" id="{BD5EE657-92AC-4E0E-B95C-A9627282E21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0661" name="Footer Placeholder 4">
            <a:extLst>
              <a:ext uri="{FF2B5EF4-FFF2-40B4-BE49-F238E27FC236}">
                <a16:creationId xmlns:a16="http://schemas.microsoft.com/office/drawing/2014/main" id="{18FB53B3-CB00-412B-940E-29D23E7B6FA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0662" name="Slide Number Placeholder 5">
            <a:extLst>
              <a:ext uri="{FF2B5EF4-FFF2-40B4-BE49-F238E27FC236}">
                <a16:creationId xmlns:a16="http://schemas.microsoft.com/office/drawing/2014/main" id="{3C95204C-E5A9-4952-95D4-EC8B28226E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BEC0C8-286B-4C31-A6BF-6A0C624834DE}" type="slidenum">
              <a:rPr lang="en-US" altLang="en-US"/>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B5D0EF0-AB9E-40D2-8E9E-BC077A1F380E}"/>
              </a:ext>
            </a:extLst>
          </p:cNvPr>
          <p:cNvSpPr>
            <a:spLocks noGrp="1" noChangeArrowheads="1"/>
          </p:cNvSpPr>
          <p:nvPr>
            <p:ph type="title"/>
          </p:nvPr>
        </p:nvSpPr>
        <p:spPr>
          <a:xfrm>
            <a:off x="682625" y="609600"/>
            <a:ext cx="8080375" cy="762000"/>
          </a:xfrm>
        </p:spPr>
        <p:txBody>
          <a:bodyPr/>
          <a:lstStyle/>
          <a:p>
            <a:pPr eaLnBrk="1" hangingPunct="1"/>
            <a:r>
              <a:rPr lang="en-US" altLang="en-US" sz="3400">
                <a:solidFill>
                  <a:schemeClr val="tx1"/>
                </a:solidFill>
              </a:rPr>
              <a:t>Other Questions to Ask the Doctor</a:t>
            </a:r>
          </a:p>
        </p:txBody>
      </p:sp>
      <p:sp>
        <p:nvSpPr>
          <p:cNvPr id="31750" name="Rectangle 3">
            <a:extLst>
              <a:ext uri="{FF2B5EF4-FFF2-40B4-BE49-F238E27FC236}">
                <a16:creationId xmlns:a16="http://schemas.microsoft.com/office/drawing/2014/main" id="{A05DC4B1-969C-4F13-9050-5F77B41FCF9A}"/>
              </a:ext>
            </a:extLst>
          </p:cNvPr>
          <p:cNvSpPr>
            <a:spLocks noGrp="1" noChangeArrowheads="1"/>
          </p:cNvSpPr>
          <p:nvPr>
            <p:ph idx="1"/>
          </p:nvPr>
        </p:nvSpPr>
        <p:spPr>
          <a:xfrm>
            <a:off x="609600" y="1828800"/>
            <a:ext cx="7772400" cy="4495800"/>
          </a:xfrm>
        </p:spPr>
        <p:txBody>
          <a:bodyPr/>
          <a:lstStyle/>
          <a:p>
            <a:pPr>
              <a:defRPr/>
            </a:pPr>
            <a:r>
              <a:rPr lang="en-US" sz="2000" dirty="0"/>
              <a:t>What is the name of the medication?  Is it known by other names?</a:t>
            </a:r>
          </a:p>
          <a:p>
            <a:pPr>
              <a:defRPr/>
            </a:pPr>
            <a:r>
              <a:rPr lang="en-US" sz="2000" dirty="0"/>
              <a:t>How effective has it been for other children who have a similar condition to the child?</a:t>
            </a:r>
          </a:p>
          <a:p>
            <a:pPr>
              <a:defRPr/>
            </a:pPr>
            <a:r>
              <a:rPr lang="en-US" sz="2000" dirty="0"/>
              <a:t>How will the medication help the child?  How long before I see improvement?</a:t>
            </a:r>
          </a:p>
          <a:p>
            <a:pPr>
              <a:defRPr/>
            </a:pPr>
            <a:r>
              <a:rPr lang="en-US" sz="2000" dirty="0"/>
              <a:t>Is this medication approved by the Federal Food and Drug Administration (FDA) for the child's condition?  If not, (i.e., it is being prescribed "off-label"), why is this medicine being recommended? </a:t>
            </a:r>
          </a:p>
          <a:p>
            <a:pPr>
              <a:defRPr/>
            </a:pPr>
            <a:r>
              <a:rPr lang="en-US" sz="2000" dirty="0"/>
              <a:t>What are the side effects that occur with this medication and how will I know if the child is experiencing any of these effects?</a:t>
            </a:r>
          </a:p>
          <a:p>
            <a:pPr marL="609600" indent="-609600" eaLnBrk="1" hangingPunct="1">
              <a:buClr>
                <a:schemeClr val="tx1"/>
              </a:buClr>
              <a:buFont typeface="Wingdings" panose="05000000000000000000" pitchFamily="2" charset="2"/>
              <a:buAutoNum type="arabicPeriod" startAt="8"/>
              <a:defRPr/>
            </a:pPr>
            <a:endParaRPr lang="en-US" sz="2000" dirty="0"/>
          </a:p>
          <a:p>
            <a:pPr marL="609600" indent="-609600" eaLnBrk="1" hangingPunct="1">
              <a:buFont typeface="Wingdings" panose="05000000000000000000" pitchFamily="2" charset="2"/>
              <a:buNone/>
              <a:defRPr/>
            </a:pPr>
            <a:endParaRPr lang="en-US" sz="2000" dirty="0"/>
          </a:p>
        </p:txBody>
      </p:sp>
      <p:sp>
        <p:nvSpPr>
          <p:cNvPr id="72708" name="Date Placeholder 3">
            <a:extLst>
              <a:ext uri="{FF2B5EF4-FFF2-40B4-BE49-F238E27FC236}">
                <a16:creationId xmlns:a16="http://schemas.microsoft.com/office/drawing/2014/main" id="{77A04EA9-2433-43AC-87D9-5D0CDCB50E1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2709" name="Footer Placeholder 4">
            <a:extLst>
              <a:ext uri="{FF2B5EF4-FFF2-40B4-BE49-F238E27FC236}">
                <a16:creationId xmlns:a16="http://schemas.microsoft.com/office/drawing/2014/main" id="{B27129F0-77CC-4305-983B-33B2D09849E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2710" name="Slide Number Placeholder 5">
            <a:extLst>
              <a:ext uri="{FF2B5EF4-FFF2-40B4-BE49-F238E27FC236}">
                <a16:creationId xmlns:a16="http://schemas.microsoft.com/office/drawing/2014/main" id="{1FDDA93C-FF89-40C7-95F4-DA8A0299FE4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D75EFD-8639-4D2C-BE9A-F30752A84E1F}" type="slidenum">
              <a:rPr lang="en-US" altLang="en-US"/>
              <a:pPr/>
              <a:t>34</a:t>
            </a:fld>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F3002E-85E5-49A3-BEB8-6DE0C0393EC8}"/>
              </a:ext>
            </a:extLst>
          </p:cNvPr>
          <p:cNvSpPr>
            <a:spLocks noGrp="1" noChangeArrowheads="1"/>
          </p:cNvSpPr>
          <p:nvPr>
            <p:ph type="title"/>
          </p:nvPr>
        </p:nvSpPr>
        <p:spPr/>
        <p:txBody>
          <a:bodyPr/>
          <a:lstStyle/>
          <a:p>
            <a:pPr eaLnBrk="1" hangingPunct="1"/>
            <a:r>
              <a:rPr lang="en-US" altLang="en-US" sz="3400" dirty="0">
                <a:solidFill>
                  <a:schemeClr val="tx1"/>
                </a:solidFill>
              </a:rPr>
              <a:t>Other Questions to Ask the Doctor </a:t>
            </a:r>
            <a:r>
              <a:rPr lang="en-US" altLang="en-US" sz="3600" dirty="0">
                <a:solidFill>
                  <a:schemeClr val="tx1"/>
                </a:solidFill>
              </a:rPr>
              <a:t>(cont.) </a:t>
            </a:r>
            <a:endParaRPr lang="en-US" altLang="en-US" sz="3400" dirty="0">
              <a:solidFill>
                <a:schemeClr val="tx1"/>
              </a:solidFill>
            </a:endParaRPr>
          </a:p>
        </p:txBody>
      </p:sp>
      <p:sp>
        <p:nvSpPr>
          <p:cNvPr id="32774" name="Rectangle 3">
            <a:extLst>
              <a:ext uri="{FF2B5EF4-FFF2-40B4-BE49-F238E27FC236}">
                <a16:creationId xmlns:a16="http://schemas.microsoft.com/office/drawing/2014/main" id="{0A58822C-130E-4CAA-B599-848DB658A415}"/>
              </a:ext>
            </a:extLst>
          </p:cNvPr>
          <p:cNvSpPr>
            <a:spLocks noGrp="1" noChangeArrowheads="1"/>
          </p:cNvSpPr>
          <p:nvPr>
            <p:ph idx="1"/>
          </p:nvPr>
        </p:nvSpPr>
        <p:spPr>
          <a:xfrm>
            <a:off x="566738" y="1752600"/>
            <a:ext cx="8001000" cy="4191000"/>
          </a:xfrm>
        </p:spPr>
        <p:txBody>
          <a:bodyPr/>
          <a:lstStyle/>
          <a:p>
            <a:pPr>
              <a:defRPr/>
            </a:pPr>
            <a:r>
              <a:rPr lang="en-US" sz="1900" dirty="0"/>
              <a:t>What is the recommended dosage?  How often will the medication be taken?</a:t>
            </a:r>
          </a:p>
          <a:p>
            <a:pPr>
              <a:defRPr/>
            </a:pPr>
            <a:r>
              <a:rPr lang="en-US" sz="1900" dirty="0"/>
              <a:t>Does the child need laboratory tests (e.g. electrocardiograms, blood tests, etc.) before taking the medication?  Does the child need any tests while taking the medication?</a:t>
            </a:r>
          </a:p>
          <a:p>
            <a:pPr>
              <a:defRPr/>
            </a:pPr>
            <a:r>
              <a:rPr lang="en-US" sz="1900" dirty="0"/>
              <a:t>Will a child and adolescent psychiatrist monitor the child's response to the medication and change the dose if necessary?  Who will check the child's progress and how often?</a:t>
            </a:r>
          </a:p>
          <a:p>
            <a:pPr>
              <a:defRPr/>
            </a:pPr>
            <a:r>
              <a:rPr lang="en-US" sz="1900" dirty="0"/>
              <a:t>Does the child need to avoid other medications or foods while taking this medication?</a:t>
            </a:r>
          </a:p>
          <a:p>
            <a:pPr>
              <a:defRPr/>
            </a:pPr>
            <a:r>
              <a:rPr lang="en-US" sz="1900" dirty="0"/>
              <a:t>Does this medication interact with other medications (prescription and/or over-the-counter) the child is taking?</a:t>
            </a:r>
          </a:p>
          <a:p>
            <a:pPr marL="571500" indent="-571500" eaLnBrk="1" hangingPunct="1">
              <a:lnSpc>
                <a:spcPct val="90000"/>
              </a:lnSpc>
              <a:buFont typeface="Wingdings" panose="05000000000000000000" pitchFamily="2" charset="2"/>
              <a:buNone/>
              <a:defRPr/>
            </a:pPr>
            <a:endParaRPr lang="en-US" sz="2000" dirty="0"/>
          </a:p>
          <a:p>
            <a:pPr marL="571500" indent="-571500" eaLnBrk="1" hangingPunct="1">
              <a:lnSpc>
                <a:spcPct val="90000"/>
              </a:lnSpc>
              <a:defRPr/>
            </a:pPr>
            <a:endParaRPr lang="en-US" sz="2000" dirty="0"/>
          </a:p>
        </p:txBody>
      </p:sp>
      <p:sp>
        <p:nvSpPr>
          <p:cNvPr id="74756" name="Date Placeholder 3">
            <a:extLst>
              <a:ext uri="{FF2B5EF4-FFF2-40B4-BE49-F238E27FC236}">
                <a16:creationId xmlns:a16="http://schemas.microsoft.com/office/drawing/2014/main" id="{B949C84E-45D3-431E-8352-4DC37AB57D1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4757" name="Footer Placeholder 4">
            <a:extLst>
              <a:ext uri="{FF2B5EF4-FFF2-40B4-BE49-F238E27FC236}">
                <a16:creationId xmlns:a16="http://schemas.microsoft.com/office/drawing/2014/main" id="{48F4A9B3-A435-45A7-80F7-CCFF3654146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4758" name="Slide Number Placeholder 5">
            <a:extLst>
              <a:ext uri="{FF2B5EF4-FFF2-40B4-BE49-F238E27FC236}">
                <a16:creationId xmlns:a16="http://schemas.microsoft.com/office/drawing/2014/main" id="{5AE49403-0DB2-4AA2-916B-2647EB4B9A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13C20F3-8AE3-4C9F-91A1-72A64614C5CD}"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6075366-A15B-4DD0-88D5-A6B42A4B4354}"/>
              </a:ext>
            </a:extLst>
          </p:cNvPr>
          <p:cNvSpPr>
            <a:spLocks noGrp="1" noChangeArrowheads="1"/>
          </p:cNvSpPr>
          <p:nvPr>
            <p:ph type="title"/>
          </p:nvPr>
        </p:nvSpPr>
        <p:spPr>
          <a:xfrm>
            <a:off x="682625" y="0"/>
            <a:ext cx="8080375" cy="1371600"/>
          </a:xfrm>
        </p:spPr>
        <p:txBody>
          <a:bodyPr/>
          <a:lstStyle/>
          <a:p>
            <a:pPr eaLnBrk="1" hangingPunct="1"/>
            <a:r>
              <a:rPr lang="en-US" altLang="en-US">
                <a:solidFill>
                  <a:schemeClr val="tx1"/>
                </a:solidFill>
              </a:rPr>
              <a:t>Discuss Psychotropic Medications with Children</a:t>
            </a:r>
          </a:p>
        </p:txBody>
      </p:sp>
      <p:sp>
        <p:nvSpPr>
          <p:cNvPr id="76803" name="Rectangle 3">
            <a:extLst>
              <a:ext uri="{FF2B5EF4-FFF2-40B4-BE49-F238E27FC236}">
                <a16:creationId xmlns:a16="http://schemas.microsoft.com/office/drawing/2014/main" id="{E804746E-5C2A-474A-A121-8AD4AB6DC00D}"/>
              </a:ext>
            </a:extLst>
          </p:cNvPr>
          <p:cNvSpPr>
            <a:spLocks noGrp="1" noChangeArrowheads="1"/>
          </p:cNvSpPr>
          <p:nvPr>
            <p:ph idx="1"/>
          </p:nvPr>
        </p:nvSpPr>
        <p:spPr>
          <a:xfrm>
            <a:off x="685800" y="1752600"/>
            <a:ext cx="7696200" cy="4648200"/>
          </a:xfrm>
        </p:spPr>
        <p:txBody>
          <a:bodyPr/>
          <a:lstStyle/>
          <a:p>
            <a:pPr eaLnBrk="1" hangingPunct="1">
              <a:lnSpc>
                <a:spcPct val="80000"/>
              </a:lnSpc>
              <a:buFont typeface="Wingdings" panose="05000000000000000000" pitchFamily="2" charset="2"/>
              <a:buNone/>
            </a:pPr>
            <a:r>
              <a:rPr lang="en-US" altLang="en-US" sz="3200">
                <a:latin typeface="Comic Sans MS" panose="030F0702030302020204" pitchFamily="66" charset="0"/>
                <a:cs typeface="Times New Roman" panose="02020603050405020304" pitchFamily="18" charset="0"/>
              </a:rPr>
              <a:t> </a:t>
            </a:r>
            <a:r>
              <a:rPr lang="en-US" altLang="en-US" sz="2400">
                <a:cs typeface="Times New Roman" panose="02020603050405020304" pitchFamily="18" charset="0"/>
              </a:rPr>
              <a:t>It is important to talk with the child about taking psychotropic medications.  You should:</a:t>
            </a:r>
          </a:p>
          <a:p>
            <a:pPr eaLnBrk="1" hangingPunct="1">
              <a:lnSpc>
                <a:spcPct val="80000"/>
              </a:lnSpc>
              <a:buFont typeface="Wingdings" panose="05000000000000000000" pitchFamily="2" charset="2"/>
              <a:buNone/>
            </a:pPr>
            <a:endParaRPr lang="en-US" altLang="en-US" sz="2400">
              <a:cs typeface="Times New Roman" panose="02020603050405020304" pitchFamily="18" charset="0"/>
            </a:endParaRPr>
          </a:p>
          <a:p>
            <a:pPr eaLnBrk="1" hangingPunct="1">
              <a:lnSpc>
                <a:spcPct val="80000"/>
              </a:lnSpc>
            </a:pPr>
            <a:r>
              <a:rPr lang="en-US" altLang="en-US" sz="2400">
                <a:cs typeface="Times New Roman" panose="02020603050405020304" pitchFamily="18" charset="0"/>
              </a:rPr>
              <a:t>Talk to the child in a way that the child can understand.</a:t>
            </a:r>
          </a:p>
          <a:p>
            <a:pPr eaLnBrk="1" hangingPunct="1">
              <a:lnSpc>
                <a:spcPct val="80000"/>
              </a:lnSpc>
            </a:pPr>
            <a:endParaRPr lang="en-US" altLang="en-US" sz="2400">
              <a:cs typeface="Times New Roman" panose="02020603050405020304" pitchFamily="18" charset="0"/>
            </a:endParaRPr>
          </a:p>
          <a:p>
            <a:pPr eaLnBrk="1" hangingPunct="1">
              <a:lnSpc>
                <a:spcPct val="80000"/>
              </a:lnSpc>
            </a:pPr>
            <a:r>
              <a:rPr lang="en-US" altLang="en-US" sz="2400">
                <a:cs typeface="Times New Roman" panose="02020603050405020304" pitchFamily="18" charset="0"/>
              </a:rPr>
              <a:t>Make sure the child understands why he or she is taking these medications. </a:t>
            </a:r>
          </a:p>
          <a:p>
            <a:pPr eaLnBrk="1" hangingPunct="1">
              <a:lnSpc>
                <a:spcPct val="80000"/>
              </a:lnSpc>
            </a:pPr>
            <a:endParaRPr lang="en-US" altLang="en-US" sz="2400">
              <a:cs typeface="Times New Roman" panose="02020603050405020304" pitchFamily="18" charset="0"/>
            </a:endParaRPr>
          </a:p>
          <a:p>
            <a:pPr eaLnBrk="1" hangingPunct="1">
              <a:lnSpc>
                <a:spcPct val="80000"/>
              </a:lnSpc>
            </a:pPr>
            <a:r>
              <a:rPr lang="en-US" altLang="en-US" sz="2400">
                <a:cs typeface="Times New Roman" panose="02020603050405020304" pitchFamily="18" charset="0"/>
              </a:rPr>
              <a:t>Tell the child what he or she can expect from  any tests or treatment.</a:t>
            </a:r>
          </a:p>
          <a:p>
            <a:pPr eaLnBrk="1" hangingPunct="1">
              <a:lnSpc>
                <a:spcPct val="80000"/>
              </a:lnSpc>
              <a:buClr>
                <a:schemeClr val="tx1"/>
              </a:buClr>
              <a:buSzPct val="130000"/>
              <a:buFont typeface="Wingdings" panose="05000000000000000000" pitchFamily="2" charset="2"/>
              <a:buNone/>
            </a:pPr>
            <a:endParaRPr lang="en-US" altLang="en-US" sz="2400">
              <a:cs typeface="Times New Roman" panose="02020603050405020304" pitchFamily="18" charset="0"/>
            </a:endParaRPr>
          </a:p>
          <a:p>
            <a:pPr eaLnBrk="1" hangingPunct="1">
              <a:lnSpc>
                <a:spcPct val="80000"/>
              </a:lnSpc>
              <a:buClr>
                <a:schemeClr val="tx1"/>
              </a:buClr>
              <a:buSzPct val="130000"/>
              <a:buFont typeface="Wingdings" panose="05000000000000000000" pitchFamily="2" charset="2"/>
              <a:buChar char="C"/>
            </a:pPr>
            <a:endParaRPr lang="en-US" altLang="en-US" sz="2400">
              <a:cs typeface="Times New Roman" panose="02020603050405020304" pitchFamily="18" charset="0"/>
            </a:endParaRPr>
          </a:p>
        </p:txBody>
      </p:sp>
      <p:sp>
        <p:nvSpPr>
          <p:cNvPr id="76804" name="Date Placeholder 3">
            <a:extLst>
              <a:ext uri="{FF2B5EF4-FFF2-40B4-BE49-F238E27FC236}">
                <a16:creationId xmlns:a16="http://schemas.microsoft.com/office/drawing/2014/main" id="{5CC2F876-8E07-449C-91E9-4EC4EBF6764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6805" name="Footer Placeholder 4">
            <a:extLst>
              <a:ext uri="{FF2B5EF4-FFF2-40B4-BE49-F238E27FC236}">
                <a16:creationId xmlns:a16="http://schemas.microsoft.com/office/drawing/2014/main" id="{0EE6232A-A32D-436B-AFE4-44FA482BCC1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6806" name="Slide Number Placeholder 5">
            <a:extLst>
              <a:ext uri="{FF2B5EF4-FFF2-40B4-BE49-F238E27FC236}">
                <a16:creationId xmlns:a16="http://schemas.microsoft.com/office/drawing/2014/main" id="{DF823B9E-B06F-424C-8A2A-0DF7546929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6F71029-C375-449C-B433-0FAB24368F5F}" type="slidenum">
              <a:rPr lang="en-US" altLang="en-US"/>
              <a:pPr/>
              <a:t>36</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57D72D7-91C7-43DD-B6CB-DD7981FF3F0F}"/>
              </a:ext>
            </a:extLst>
          </p:cNvPr>
          <p:cNvSpPr>
            <a:spLocks noGrp="1" noChangeArrowheads="1"/>
          </p:cNvSpPr>
          <p:nvPr>
            <p:ph type="title"/>
          </p:nvPr>
        </p:nvSpPr>
        <p:spPr/>
        <p:txBody>
          <a:bodyPr/>
          <a:lstStyle/>
          <a:p>
            <a:pPr eaLnBrk="1" hangingPunct="1"/>
            <a:r>
              <a:rPr lang="en-US" altLang="en-US" sz="3400" dirty="0">
                <a:solidFill>
                  <a:schemeClr val="tx1"/>
                </a:solidFill>
              </a:rPr>
              <a:t>Why talk with a child about psychotropic medications?</a:t>
            </a:r>
          </a:p>
        </p:txBody>
      </p:sp>
      <p:sp>
        <p:nvSpPr>
          <p:cNvPr id="78851" name="Rectangle 3">
            <a:extLst>
              <a:ext uri="{FF2B5EF4-FFF2-40B4-BE49-F238E27FC236}">
                <a16:creationId xmlns:a16="http://schemas.microsoft.com/office/drawing/2014/main" id="{5BCA2653-5DEF-4C89-83BB-DD581D6B783E}"/>
              </a:ext>
            </a:extLst>
          </p:cNvPr>
          <p:cNvSpPr>
            <a:spLocks noGrp="1" noChangeArrowheads="1"/>
          </p:cNvSpPr>
          <p:nvPr>
            <p:ph idx="1"/>
          </p:nvPr>
        </p:nvSpPr>
        <p:spPr>
          <a:xfrm>
            <a:off x="533400" y="1828800"/>
            <a:ext cx="8001000" cy="3962400"/>
          </a:xfrm>
        </p:spPr>
        <p:txBody>
          <a:bodyPr/>
          <a:lstStyle/>
          <a:p>
            <a:pPr eaLnBrk="1" hangingPunct="1">
              <a:lnSpc>
                <a:spcPct val="90000"/>
              </a:lnSpc>
              <a:buFont typeface="Wingdings" panose="05000000000000000000" pitchFamily="2" charset="2"/>
              <a:buNone/>
            </a:pPr>
            <a:r>
              <a:rPr lang="en-US" altLang="en-US" sz="1900">
                <a:cs typeface="Times New Roman" panose="02020603050405020304" pitchFamily="18" charset="0"/>
              </a:rPr>
              <a:t>Involving the child;</a:t>
            </a:r>
          </a:p>
          <a:p>
            <a:pPr eaLnBrk="1" hangingPunct="1">
              <a:lnSpc>
                <a:spcPct val="90000"/>
              </a:lnSpc>
            </a:pPr>
            <a:r>
              <a:rPr lang="en-US" altLang="en-US" sz="1900">
                <a:cs typeface="Times New Roman" panose="02020603050405020304" pitchFamily="18" charset="0"/>
              </a:rPr>
              <a:t>Helps children feel more in control and builds trust.</a:t>
            </a:r>
          </a:p>
          <a:p>
            <a:pPr eaLnBrk="1" hangingPunct="1">
              <a:lnSpc>
                <a:spcPct val="90000"/>
              </a:lnSpc>
            </a:pPr>
            <a:r>
              <a:rPr lang="en-US" altLang="en-US" sz="1900">
                <a:cs typeface="Times New Roman" panose="02020603050405020304" pitchFamily="18" charset="0"/>
              </a:rPr>
              <a:t>May help make the treatment more successful.</a:t>
            </a:r>
          </a:p>
          <a:p>
            <a:pPr eaLnBrk="1" hangingPunct="1">
              <a:lnSpc>
                <a:spcPct val="90000"/>
              </a:lnSpc>
            </a:pPr>
            <a:r>
              <a:rPr lang="en-US" altLang="en-US" sz="1900">
                <a:cs typeface="Times New Roman" panose="02020603050405020304" pitchFamily="18" charset="0"/>
              </a:rPr>
              <a:t>Helps children learn to make medical decisions as adults.</a:t>
            </a:r>
          </a:p>
          <a:p>
            <a:pPr eaLnBrk="1" hangingPunct="1">
              <a:lnSpc>
                <a:spcPct val="90000"/>
              </a:lnSpc>
            </a:pPr>
            <a:endParaRPr lang="en-US" altLang="en-US" sz="1900">
              <a:cs typeface="Times New Roman" panose="02020603050405020304" pitchFamily="18" charset="0"/>
            </a:endParaRPr>
          </a:p>
          <a:p>
            <a:pPr eaLnBrk="1" hangingPunct="1">
              <a:lnSpc>
                <a:spcPct val="90000"/>
              </a:lnSpc>
              <a:buFont typeface="Wingdings" panose="05000000000000000000" pitchFamily="2" charset="2"/>
              <a:buNone/>
            </a:pPr>
            <a:r>
              <a:rPr lang="en-US" altLang="en-US" sz="1900">
                <a:cs typeface="Times New Roman" panose="02020603050405020304" pitchFamily="18" charset="0"/>
              </a:rPr>
              <a:t>Children should have more input into decisions about taking psychotropic medications as they get older.  However, the medical consenter should always make the final decision based on what is best for the child.</a:t>
            </a:r>
          </a:p>
          <a:p>
            <a:pPr eaLnBrk="1" hangingPunct="1">
              <a:lnSpc>
                <a:spcPct val="90000"/>
              </a:lnSpc>
            </a:pPr>
            <a:endParaRPr lang="en-US" altLang="en-US" sz="1900">
              <a:cs typeface="Times New Roman" panose="02020603050405020304" pitchFamily="18" charset="0"/>
            </a:endParaRPr>
          </a:p>
          <a:p>
            <a:pPr eaLnBrk="1" hangingPunct="1">
              <a:lnSpc>
                <a:spcPct val="90000"/>
              </a:lnSpc>
              <a:buFont typeface="Wingdings" panose="05000000000000000000" pitchFamily="2" charset="2"/>
              <a:buNone/>
            </a:pPr>
            <a:r>
              <a:rPr lang="en-US" altLang="en-US" sz="2000" b="1">
                <a:cs typeface="Times New Roman" panose="02020603050405020304" pitchFamily="18" charset="0"/>
              </a:rPr>
              <a:t>NOTE:</a:t>
            </a:r>
            <a:r>
              <a:rPr lang="en-US" altLang="en-US" sz="2000">
                <a:cs typeface="Times New Roman" panose="02020603050405020304" pitchFamily="18" charset="0"/>
              </a:rPr>
              <a:t> The court may allow 16 or 17 year old youth to consent to some or all of his/her own medical care.</a:t>
            </a:r>
          </a:p>
          <a:p>
            <a:pPr eaLnBrk="1" hangingPunct="1">
              <a:lnSpc>
                <a:spcPct val="90000"/>
              </a:lnSpc>
            </a:pPr>
            <a:endParaRPr lang="en-US" altLang="en-US" sz="2000">
              <a:cs typeface="Times New Roman" panose="02020603050405020304" pitchFamily="18" charset="0"/>
            </a:endParaRPr>
          </a:p>
          <a:p>
            <a:pPr eaLnBrk="1" hangingPunct="1">
              <a:lnSpc>
                <a:spcPct val="90000"/>
              </a:lnSpc>
            </a:pPr>
            <a:endParaRPr lang="en-US" altLang="en-US" sz="2000">
              <a:cs typeface="Times New Roman" panose="02020603050405020304" pitchFamily="18" charset="0"/>
            </a:endParaRPr>
          </a:p>
        </p:txBody>
      </p:sp>
      <p:sp>
        <p:nvSpPr>
          <p:cNvPr id="78852" name="Date Placeholder 3">
            <a:extLst>
              <a:ext uri="{FF2B5EF4-FFF2-40B4-BE49-F238E27FC236}">
                <a16:creationId xmlns:a16="http://schemas.microsoft.com/office/drawing/2014/main" id="{180CD4E9-D215-489F-9C7D-DF927247598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78853" name="Footer Placeholder 4">
            <a:extLst>
              <a:ext uri="{FF2B5EF4-FFF2-40B4-BE49-F238E27FC236}">
                <a16:creationId xmlns:a16="http://schemas.microsoft.com/office/drawing/2014/main" id="{AFA7FAD0-0008-4AB0-8FAB-14EDEC5FEA6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78854" name="Slide Number Placeholder 5">
            <a:extLst>
              <a:ext uri="{FF2B5EF4-FFF2-40B4-BE49-F238E27FC236}">
                <a16:creationId xmlns:a16="http://schemas.microsoft.com/office/drawing/2014/main" id="{2D0132CC-8D52-4E52-B7C3-8A78E01DAF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E8AEEC-C4FE-4066-B39C-2C0B9E227135}" type="slidenum">
              <a:rPr lang="en-US" altLang="en-US"/>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7DD1241-F806-4B95-ACC3-481E76BE9B91}"/>
              </a:ext>
            </a:extLst>
          </p:cNvPr>
          <p:cNvSpPr>
            <a:spLocks noGrp="1" noChangeArrowheads="1"/>
          </p:cNvSpPr>
          <p:nvPr>
            <p:ph type="title"/>
          </p:nvPr>
        </p:nvSpPr>
        <p:spPr>
          <a:xfrm>
            <a:off x="457200" y="304800"/>
            <a:ext cx="8305800" cy="1216025"/>
          </a:xfrm>
        </p:spPr>
        <p:txBody>
          <a:bodyPr/>
          <a:lstStyle/>
          <a:p>
            <a:pPr eaLnBrk="1" hangingPunct="1"/>
            <a:r>
              <a:rPr lang="en-US" altLang="en-US" sz="3400" dirty="0"/>
              <a:t>Duties for the </a:t>
            </a:r>
            <a:br>
              <a:rPr lang="en-US" altLang="en-US" sz="3400" dirty="0"/>
            </a:br>
            <a:r>
              <a:rPr lang="en-US" altLang="en-US" sz="3400" dirty="0"/>
              <a:t>Attorney Ad Litem</a:t>
            </a:r>
          </a:p>
        </p:txBody>
      </p:sp>
      <p:sp>
        <p:nvSpPr>
          <p:cNvPr id="732163" name="Rectangle 3">
            <a:extLst>
              <a:ext uri="{FF2B5EF4-FFF2-40B4-BE49-F238E27FC236}">
                <a16:creationId xmlns:a16="http://schemas.microsoft.com/office/drawing/2014/main" id="{6A04E023-7FBF-485B-A841-A061B4923272}"/>
              </a:ext>
            </a:extLst>
          </p:cNvPr>
          <p:cNvSpPr>
            <a:spLocks noGrp="1" noChangeArrowheads="1"/>
          </p:cNvSpPr>
          <p:nvPr>
            <p:ph idx="1"/>
          </p:nvPr>
        </p:nvSpPr>
        <p:spPr>
          <a:xfrm>
            <a:off x="533400" y="1828800"/>
            <a:ext cx="8001000" cy="3962400"/>
          </a:xfrm>
        </p:spPr>
        <p:txBody>
          <a:bodyPr/>
          <a:lstStyle/>
          <a:p>
            <a:pPr eaLnBrk="1" hangingPunct="1">
              <a:lnSpc>
                <a:spcPct val="90000"/>
              </a:lnSpc>
              <a:buFont typeface="Wingdings" panose="05000000000000000000" pitchFamily="2" charset="2"/>
              <a:buNone/>
              <a:defRPr/>
            </a:pPr>
            <a:r>
              <a:rPr lang="en-US" sz="2400" dirty="0">
                <a:solidFill>
                  <a:schemeClr val="tx2"/>
                </a:solidFill>
                <a:cs typeface="Times New Roman" pitchFamily="18" charset="0"/>
              </a:rPr>
              <a:t>Texas law requires Attorneys Ad Litem to advise youth who are 16 years of age and older of their right to ask the court to authorize the youth to be his or her own medical consenter under Section 266.010 of the Family Code.</a:t>
            </a:r>
          </a:p>
          <a:p>
            <a:pPr marL="0" indent="0" eaLnBrk="1" hangingPunct="1">
              <a:lnSpc>
                <a:spcPct val="90000"/>
              </a:lnSpc>
              <a:buFont typeface="Wingdings" panose="05000000000000000000" pitchFamily="2" charset="2"/>
              <a:buNone/>
              <a:defRPr/>
            </a:pPr>
            <a:endParaRPr lang="en-US" sz="1900" dirty="0">
              <a:solidFill>
                <a:schemeClr val="tx2"/>
              </a:solidFill>
              <a:cs typeface="Times New Roman" pitchFamily="18" charset="0"/>
            </a:endParaRPr>
          </a:p>
          <a:p>
            <a:pPr eaLnBrk="1" hangingPunct="1">
              <a:lnSpc>
                <a:spcPct val="90000"/>
              </a:lnSpc>
              <a:defRPr/>
            </a:pPr>
            <a:r>
              <a:rPr lang="en-US" sz="2000" dirty="0">
                <a:solidFill>
                  <a:schemeClr val="tx2"/>
                </a:solidFill>
                <a:cs typeface="Times New Roman" pitchFamily="18" charset="0"/>
              </a:rPr>
              <a:t>The youth must take the DFPS approved Medical Consent Training. </a:t>
            </a:r>
          </a:p>
          <a:p>
            <a:pPr eaLnBrk="1" hangingPunct="1">
              <a:lnSpc>
                <a:spcPct val="90000"/>
              </a:lnSpc>
              <a:defRPr/>
            </a:pPr>
            <a:endParaRPr lang="en-US" sz="2000" dirty="0">
              <a:solidFill>
                <a:schemeClr val="tx2"/>
              </a:solidFill>
              <a:cs typeface="Times New Roman" pitchFamily="18" charset="0"/>
            </a:endParaRPr>
          </a:p>
          <a:p>
            <a:pPr eaLnBrk="1" hangingPunct="1">
              <a:lnSpc>
                <a:spcPct val="90000"/>
              </a:lnSpc>
              <a:defRPr/>
            </a:pPr>
            <a:r>
              <a:rPr lang="en-US" sz="2000" dirty="0">
                <a:solidFill>
                  <a:schemeClr val="tx2"/>
                </a:solidFill>
                <a:cs typeface="Times New Roman" pitchFamily="18" charset="0"/>
              </a:rPr>
              <a:t>The youth must still provide medical information to the CPS caseworker,  and is expected to make medical decisions in his or her best interest. </a:t>
            </a:r>
          </a:p>
          <a:p>
            <a:pPr eaLnBrk="1" hangingPunct="1">
              <a:lnSpc>
                <a:spcPct val="90000"/>
              </a:lnSpc>
              <a:defRPr/>
            </a:pPr>
            <a:endParaRPr lang="en-US" sz="2000" dirty="0">
              <a:cs typeface="Times New Roman" pitchFamily="18" charset="0"/>
            </a:endParaRPr>
          </a:p>
        </p:txBody>
      </p:sp>
      <p:sp>
        <p:nvSpPr>
          <p:cNvPr id="80900" name="Date Placeholder 3">
            <a:extLst>
              <a:ext uri="{FF2B5EF4-FFF2-40B4-BE49-F238E27FC236}">
                <a16:creationId xmlns:a16="http://schemas.microsoft.com/office/drawing/2014/main" id="{BFA0D18B-B228-421E-89F2-0CECFDC2DB3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80901" name="Footer Placeholder 4">
            <a:extLst>
              <a:ext uri="{FF2B5EF4-FFF2-40B4-BE49-F238E27FC236}">
                <a16:creationId xmlns:a16="http://schemas.microsoft.com/office/drawing/2014/main" id="{328A0F0F-6EF4-40D5-B35A-9276C09127A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80902" name="Slide Number Placeholder 5">
            <a:extLst>
              <a:ext uri="{FF2B5EF4-FFF2-40B4-BE49-F238E27FC236}">
                <a16:creationId xmlns:a16="http://schemas.microsoft.com/office/drawing/2014/main" id="{28983323-955B-46BE-8CCB-9AD0D33E04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272849-8BD7-40EC-AF49-EA8936FFBCA2}" type="slidenum">
              <a:rPr lang="en-US" altLang="en-US"/>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1D50B84-28CD-4AD5-91C2-4524429C29F2}"/>
              </a:ext>
            </a:extLst>
          </p:cNvPr>
          <p:cNvSpPr>
            <a:spLocks noGrp="1" noChangeArrowheads="1"/>
          </p:cNvSpPr>
          <p:nvPr>
            <p:ph type="title"/>
          </p:nvPr>
        </p:nvSpPr>
        <p:spPr>
          <a:xfrm>
            <a:off x="457200" y="304800"/>
            <a:ext cx="8305800" cy="1216025"/>
          </a:xfrm>
        </p:spPr>
        <p:txBody>
          <a:bodyPr/>
          <a:lstStyle/>
          <a:p>
            <a:pPr eaLnBrk="1" hangingPunct="1"/>
            <a:r>
              <a:rPr lang="en-US" altLang="en-US" sz="3400"/>
              <a:t>Transitional Living Services Program requirements</a:t>
            </a:r>
          </a:p>
        </p:txBody>
      </p:sp>
      <p:sp>
        <p:nvSpPr>
          <p:cNvPr id="82947" name="Rectangle 3">
            <a:extLst>
              <a:ext uri="{FF2B5EF4-FFF2-40B4-BE49-F238E27FC236}">
                <a16:creationId xmlns:a16="http://schemas.microsoft.com/office/drawing/2014/main" id="{98A842A1-97B6-49DF-858A-C94762EF627F}"/>
              </a:ext>
            </a:extLst>
          </p:cNvPr>
          <p:cNvSpPr>
            <a:spLocks noGrp="1" noChangeArrowheads="1"/>
          </p:cNvSpPr>
          <p:nvPr>
            <p:ph idx="1"/>
          </p:nvPr>
        </p:nvSpPr>
        <p:spPr>
          <a:xfrm>
            <a:off x="533400" y="1828800"/>
            <a:ext cx="8001000" cy="3962400"/>
          </a:xfrm>
        </p:spPr>
        <p:txBody>
          <a:bodyPr/>
          <a:lstStyle/>
          <a:p>
            <a:pPr eaLnBrk="1" hangingPunct="1">
              <a:lnSpc>
                <a:spcPct val="90000"/>
              </a:lnSpc>
              <a:buFont typeface="Wingdings" panose="05000000000000000000" pitchFamily="2" charset="2"/>
              <a:buNone/>
            </a:pPr>
            <a:r>
              <a:rPr lang="en-US" altLang="en-US" sz="2400">
                <a:solidFill>
                  <a:schemeClr val="tx2"/>
                </a:solidFill>
                <a:cs typeface="Times New Roman" panose="02020603050405020304" pitchFamily="18" charset="0"/>
              </a:rPr>
              <a:t>DFPS must ensure that a youth's transition plan includes provisions to assist the youth in safely managing medication usage after exiting foster care, including information that educates the youth about:</a:t>
            </a:r>
          </a:p>
          <a:p>
            <a:pPr lvl="1" eaLnBrk="1" hangingPunct="1">
              <a:lnSpc>
                <a:spcPct val="90000"/>
              </a:lnSpc>
            </a:pPr>
            <a:r>
              <a:rPr lang="en-US" altLang="en-US" sz="2400">
                <a:solidFill>
                  <a:schemeClr val="tx2"/>
                </a:solidFill>
                <a:cs typeface="Times New Roman" panose="02020603050405020304" pitchFamily="18" charset="0"/>
              </a:rPr>
              <a:t>the use of the medication; </a:t>
            </a:r>
          </a:p>
          <a:p>
            <a:pPr lvl="1" eaLnBrk="1" hangingPunct="1">
              <a:lnSpc>
                <a:spcPct val="90000"/>
              </a:lnSpc>
            </a:pPr>
            <a:r>
              <a:rPr lang="en-US" altLang="en-US" sz="2400">
                <a:solidFill>
                  <a:schemeClr val="tx2"/>
                </a:solidFill>
                <a:cs typeface="Times New Roman" panose="02020603050405020304" pitchFamily="18" charset="0"/>
              </a:rPr>
              <a:t>resources available to assist the youth in safely managing the medication; and</a:t>
            </a:r>
          </a:p>
          <a:p>
            <a:pPr lvl="1" eaLnBrk="1" hangingPunct="1">
              <a:lnSpc>
                <a:spcPct val="90000"/>
              </a:lnSpc>
            </a:pPr>
            <a:r>
              <a:rPr lang="en-US" altLang="en-US" sz="2400">
                <a:solidFill>
                  <a:schemeClr val="tx2"/>
                </a:solidFill>
                <a:cs typeface="Times New Roman" panose="02020603050405020304" pitchFamily="18" charset="0"/>
              </a:rPr>
              <a:t>informed consent and the right of the youth to be his or her own medical consenter</a:t>
            </a:r>
          </a:p>
          <a:p>
            <a:pPr eaLnBrk="1" hangingPunct="1">
              <a:lnSpc>
                <a:spcPct val="90000"/>
              </a:lnSpc>
              <a:buFont typeface="Wingdings" panose="05000000000000000000" pitchFamily="2" charset="2"/>
              <a:buNone/>
            </a:pPr>
            <a:endParaRPr lang="en-US" altLang="en-US" sz="2400">
              <a:solidFill>
                <a:srgbClr val="FF0000"/>
              </a:solidFill>
              <a:cs typeface="Times New Roman" panose="02020603050405020304" pitchFamily="18" charset="0"/>
            </a:endParaRPr>
          </a:p>
          <a:p>
            <a:pPr eaLnBrk="1" hangingPunct="1">
              <a:lnSpc>
                <a:spcPct val="90000"/>
              </a:lnSpc>
            </a:pPr>
            <a:endParaRPr lang="en-US" altLang="en-US" sz="2000">
              <a:cs typeface="Times New Roman" panose="02020603050405020304" pitchFamily="18" charset="0"/>
            </a:endParaRPr>
          </a:p>
        </p:txBody>
      </p:sp>
      <p:sp>
        <p:nvSpPr>
          <p:cNvPr id="82948" name="Date Placeholder 3">
            <a:extLst>
              <a:ext uri="{FF2B5EF4-FFF2-40B4-BE49-F238E27FC236}">
                <a16:creationId xmlns:a16="http://schemas.microsoft.com/office/drawing/2014/main" id="{877573CE-B6AE-4D8A-BB43-97D817F8C33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82949" name="Footer Placeholder 4">
            <a:extLst>
              <a:ext uri="{FF2B5EF4-FFF2-40B4-BE49-F238E27FC236}">
                <a16:creationId xmlns:a16="http://schemas.microsoft.com/office/drawing/2014/main" id="{1271C2EA-E47C-4C4C-A0A1-2E7032C301F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82950" name="Slide Number Placeholder 5">
            <a:extLst>
              <a:ext uri="{FF2B5EF4-FFF2-40B4-BE49-F238E27FC236}">
                <a16:creationId xmlns:a16="http://schemas.microsoft.com/office/drawing/2014/main" id="{AE77DC9B-9E94-4D57-8D23-29EA82FA7E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0F7462-E061-405A-8F14-69EB0216A1E4}" type="slidenum">
              <a:rPr lang="en-US" altLang="en-US"/>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6E7A41-2B50-4929-B8E2-5FA35BEA38DF}"/>
              </a:ext>
            </a:extLst>
          </p:cNvPr>
          <p:cNvSpPr>
            <a:spLocks noGrp="1" noChangeArrowheads="1"/>
          </p:cNvSpPr>
          <p:nvPr>
            <p:ph type="title"/>
          </p:nvPr>
        </p:nvSpPr>
        <p:spPr/>
        <p:txBody>
          <a:bodyPr/>
          <a:lstStyle/>
          <a:p>
            <a:pPr eaLnBrk="1" hangingPunct="1"/>
            <a:r>
              <a:rPr lang="en-US" altLang="en-US" sz="3400">
                <a:solidFill>
                  <a:schemeClr val="tx1"/>
                </a:solidFill>
              </a:rPr>
              <a:t>Helpful Information and Definitions</a:t>
            </a:r>
          </a:p>
        </p:txBody>
      </p:sp>
      <p:sp>
        <p:nvSpPr>
          <p:cNvPr id="11267" name="Rectangle 3">
            <a:extLst>
              <a:ext uri="{FF2B5EF4-FFF2-40B4-BE49-F238E27FC236}">
                <a16:creationId xmlns:a16="http://schemas.microsoft.com/office/drawing/2014/main" id="{A3C16C0A-A0C7-4250-AC56-91321061D0DD}"/>
              </a:ext>
            </a:extLst>
          </p:cNvPr>
          <p:cNvSpPr>
            <a:spLocks noGrp="1" noChangeArrowheads="1"/>
          </p:cNvSpPr>
          <p:nvPr>
            <p:ph idx="1"/>
          </p:nvPr>
        </p:nvSpPr>
        <p:spPr>
          <a:xfrm>
            <a:off x="566738" y="1676400"/>
            <a:ext cx="8001000" cy="4267200"/>
          </a:xfrm>
        </p:spPr>
        <p:txBody>
          <a:bodyPr/>
          <a:lstStyle/>
          <a:p>
            <a:pPr eaLnBrk="1" hangingPunct="1">
              <a:lnSpc>
                <a:spcPct val="80000"/>
              </a:lnSpc>
            </a:pPr>
            <a:r>
              <a:rPr lang="en-US" altLang="en-US" sz="1800"/>
              <a:t>Caregiver means a foster parent, relative or kinship placement.</a:t>
            </a:r>
          </a:p>
          <a:p>
            <a:pPr eaLnBrk="1" hangingPunct="1">
              <a:lnSpc>
                <a:spcPct val="80000"/>
              </a:lnSpc>
            </a:pPr>
            <a:r>
              <a:rPr lang="en-US" altLang="en-US" sz="1800"/>
              <a:t>Residential provider means a child placing agency or residential operation or their staff.</a:t>
            </a:r>
          </a:p>
          <a:p>
            <a:pPr eaLnBrk="1" hangingPunct="1">
              <a:lnSpc>
                <a:spcPct val="80000"/>
              </a:lnSpc>
            </a:pPr>
            <a:r>
              <a:rPr lang="en-US" altLang="en-US" sz="1800"/>
              <a:t>The medical consenter is the person named by the court or  DFPS to make medical decisions for a child in DFPS conservatorship.</a:t>
            </a:r>
          </a:p>
          <a:p>
            <a:pPr lvl="1" eaLnBrk="1" hangingPunct="1">
              <a:lnSpc>
                <a:spcPct val="80000"/>
              </a:lnSpc>
            </a:pPr>
            <a:r>
              <a:rPr lang="en-US" altLang="en-US" sz="1500"/>
              <a:t>Foster parents ,relatives (“kinship caregivers”) or other live-in caregivers are the medical consenters for most children in foster care and DFPS custody.</a:t>
            </a:r>
          </a:p>
          <a:p>
            <a:pPr lvl="1" eaLnBrk="1" hangingPunct="1">
              <a:lnSpc>
                <a:spcPct val="80000"/>
              </a:lnSpc>
            </a:pPr>
            <a:r>
              <a:rPr lang="en-US" altLang="en-US" sz="1500"/>
              <a:t>DFPS caseworkers and I See You workers will typically be the medical consenters for children living in residential facilities with shift staff (other than emergency shelters). </a:t>
            </a:r>
          </a:p>
          <a:p>
            <a:pPr lvl="1" eaLnBrk="1" hangingPunct="1">
              <a:lnSpc>
                <a:spcPct val="80000"/>
              </a:lnSpc>
            </a:pPr>
            <a:r>
              <a:rPr lang="en-US" altLang="en-US" sz="1500"/>
              <a:t>As a last resort, a specially trained CPS Human Services Technician may provide consent. </a:t>
            </a:r>
          </a:p>
          <a:p>
            <a:pPr lvl="1" eaLnBrk="1" hangingPunct="1">
              <a:lnSpc>
                <a:spcPct val="80000"/>
              </a:lnSpc>
            </a:pPr>
            <a:r>
              <a:rPr lang="en-US" altLang="en-US" sz="1500"/>
              <a:t>Requirements of the medical consenter apply to both the Primary and Backup medical consenter.</a:t>
            </a:r>
          </a:p>
          <a:p>
            <a:pPr eaLnBrk="1" hangingPunct="1">
              <a:lnSpc>
                <a:spcPct val="80000"/>
              </a:lnSpc>
            </a:pPr>
            <a:r>
              <a:rPr lang="en-US" altLang="en-US" sz="1800"/>
              <a:t>STAR Health is the health plan for most children in DFPS conservatorship.</a:t>
            </a:r>
          </a:p>
          <a:p>
            <a:pPr eaLnBrk="1" hangingPunct="1">
              <a:lnSpc>
                <a:spcPct val="80000"/>
              </a:lnSpc>
            </a:pPr>
            <a:r>
              <a:rPr lang="en-US" altLang="en-US" sz="1800"/>
              <a:t>DFPS conservatorship means the child is in the legal custody of the State of Texas and DFPS.</a:t>
            </a:r>
          </a:p>
          <a:p>
            <a:pPr eaLnBrk="1" hangingPunct="1">
              <a:lnSpc>
                <a:spcPct val="80000"/>
              </a:lnSpc>
              <a:buFont typeface="Wingdings" panose="05000000000000000000" pitchFamily="2" charset="2"/>
              <a:buNone/>
            </a:pPr>
            <a:endParaRPr lang="en-US" altLang="en-US" sz="1800"/>
          </a:p>
        </p:txBody>
      </p:sp>
      <p:sp>
        <p:nvSpPr>
          <p:cNvPr id="11270" name="Date Placeholder 3">
            <a:extLst>
              <a:ext uri="{FF2B5EF4-FFF2-40B4-BE49-F238E27FC236}">
                <a16:creationId xmlns:a16="http://schemas.microsoft.com/office/drawing/2014/main" id="{1F3E5B56-E3B2-4607-9350-06900E495BE5}"/>
              </a:ext>
            </a:extLst>
          </p:cNvPr>
          <p:cNvSpPr txBox="1">
            <a:spLocks/>
          </p:cNvSpPr>
          <p:nvPr/>
        </p:nvSpPr>
        <p:spPr bwMode="auto">
          <a:xfrm>
            <a:off x="762000" y="63976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11268" name="Footer Placeholder 4">
            <a:extLst>
              <a:ext uri="{FF2B5EF4-FFF2-40B4-BE49-F238E27FC236}">
                <a16:creationId xmlns:a16="http://schemas.microsoft.com/office/drawing/2014/main" id="{FE7DFF91-9ECC-4275-B2F2-49492AD1E7C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1269" name="Slide Number Placeholder 5">
            <a:extLst>
              <a:ext uri="{FF2B5EF4-FFF2-40B4-BE49-F238E27FC236}">
                <a16:creationId xmlns:a16="http://schemas.microsoft.com/office/drawing/2014/main" id="{8D3359FF-CA7A-4610-9327-8607BAFAC6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89145C-6C23-4784-AC20-6A6D585C1013}" type="slidenum">
              <a:rPr lang="en-US" altLang="en-US"/>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97181A7B-A28C-4272-981C-DC6E6665F841}"/>
              </a:ext>
            </a:extLst>
          </p:cNvPr>
          <p:cNvSpPr>
            <a:spLocks noGrp="1" noChangeArrowheads="1"/>
          </p:cNvSpPr>
          <p:nvPr>
            <p:ph type="ctrTitle"/>
          </p:nvPr>
        </p:nvSpPr>
        <p:spPr/>
        <p:txBody>
          <a:bodyPr/>
          <a:lstStyle/>
          <a:p>
            <a:pPr algn="ctr" eaLnBrk="1" hangingPunct="1"/>
            <a:r>
              <a:rPr lang="en-US" altLang="en-US" dirty="0"/>
              <a:t>Psychotropic Medication Training - Module II</a:t>
            </a:r>
          </a:p>
        </p:txBody>
      </p:sp>
      <p:sp>
        <p:nvSpPr>
          <p:cNvPr id="84995" name="Rectangle 5">
            <a:extLst>
              <a:ext uri="{FF2B5EF4-FFF2-40B4-BE49-F238E27FC236}">
                <a16:creationId xmlns:a16="http://schemas.microsoft.com/office/drawing/2014/main" id="{E05298D2-EEDF-4A6F-B9EC-1920E0888034}"/>
              </a:ext>
            </a:extLst>
          </p:cNvPr>
          <p:cNvSpPr>
            <a:spLocks noGrp="1" noChangeArrowheads="1"/>
          </p:cNvSpPr>
          <p:nvPr>
            <p:ph type="subTitle" idx="1"/>
          </p:nvPr>
        </p:nvSpPr>
        <p:spPr/>
        <p:txBody>
          <a:bodyPr/>
          <a:lstStyle/>
          <a:p>
            <a:pPr algn="ctr" eaLnBrk="1" hangingPunct="1"/>
            <a:r>
              <a:rPr lang="en-US" altLang="en-US" dirty="0"/>
              <a:t>Module II</a:t>
            </a:r>
          </a:p>
          <a:p>
            <a:pPr algn="ctr" eaLnBrk="1" hangingPunct="1"/>
            <a:r>
              <a:rPr lang="en-US" altLang="en-US" dirty="0"/>
              <a:t>Giving Psychotropic Medications, Monitoring, and Follow Up</a:t>
            </a:r>
          </a:p>
        </p:txBody>
      </p:sp>
      <p:sp>
        <p:nvSpPr>
          <p:cNvPr id="84996" name="Rectangle 4">
            <a:extLst>
              <a:ext uri="{FF2B5EF4-FFF2-40B4-BE49-F238E27FC236}">
                <a16:creationId xmlns:a16="http://schemas.microsoft.com/office/drawing/2014/main" id="{F8639BA6-D7B0-4C43-AAFA-2CC5372E6503}"/>
              </a:ext>
            </a:extLst>
          </p:cNvPr>
          <p:cNvSpPr>
            <a:spLocks noGrp="1" noChangeArrowheads="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84997" name="Rectangle 5">
            <a:extLst>
              <a:ext uri="{FF2B5EF4-FFF2-40B4-BE49-F238E27FC236}">
                <a16:creationId xmlns:a16="http://schemas.microsoft.com/office/drawing/2014/main" id="{AA77730F-2C10-4BC3-A763-E937FF304E3D}"/>
              </a:ext>
            </a:extLst>
          </p:cNvPr>
          <p:cNvSpPr>
            <a:spLocks noGrp="1" noChangeArrowheads="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84998" name="Rectangle 6">
            <a:extLst>
              <a:ext uri="{FF2B5EF4-FFF2-40B4-BE49-F238E27FC236}">
                <a16:creationId xmlns:a16="http://schemas.microsoft.com/office/drawing/2014/main" id="{65B3E9FD-338B-4C84-80FC-915DC498922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325B06-D4E5-4038-AF54-D203843B195B}" type="slidenum">
              <a:rPr lang="en-US" altLang="en-US"/>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5BD9266-AA71-4BED-BC69-0B28BFAF0737}"/>
              </a:ext>
            </a:extLst>
          </p:cNvPr>
          <p:cNvSpPr>
            <a:spLocks noGrp="1" noChangeArrowheads="1"/>
          </p:cNvSpPr>
          <p:nvPr>
            <p:ph type="title"/>
          </p:nvPr>
        </p:nvSpPr>
        <p:spPr/>
        <p:txBody>
          <a:bodyPr/>
          <a:lstStyle/>
          <a:p>
            <a:pPr eaLnBrk="1" hangingPunct="1"/>
            <a:r>
              <a:rPr lang="en-US" altLang="en-US" sz="3400">
                <a:solidFill>
                  <a:schemeClr val="tx1"/>
                </a:solidFill>
              </a:rPr>
              <a:t>Giving Psychotropic Medications to Children</a:t>
            </a:r>
          </a:p>
        </p:txBody>
      </p:sp>
      <p:pic>
        <p:nvPicPr>
          <p:cNvPr id="87043" name="Picture 6" descr="image of pill bottle ">
            <a:extLst>
              <a:ext uri="{FF2B5EF4-FFF2-40B4-BE49-F238E27FC236}">
                <a16:creationId xmlns:a16="http://schemas.microsoft.com/office/drawing/2014/main" id="{8A9C12F7-5676-476F-A16B-2D3F5727C4E7}"/>
              </a:ext>
            </a:extLst>
          </p:cNvPr>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39000" y="762000"/>
            <a:ext cx="1219200" cy="1066800"/>
          </a:xfrm>
        </p:spPr>
      </p:pic>
      <p:sp>
        <p:nvSpPr>
          <p:cNvPr id="87044" name="Rectangle 5">
            <a:extLst>
              <a:ext uri="{FF2B5EF4-FFF2-40B4-BE49-F238E27FC236}">
                <a16:creationId xmlns:a16="http://schemas.microsoft.com/office/drawing/2014/main" id="{CD32BBB8-E5ED-4D37-8CB6-A851E945DAC9}"/>
              </a:ext>
            </a:extLst>
          </p:cNvPr>
          <p:cNvSpPr>
            <a:spLocks noGrp="1" noChangeArrowheads="1"/>
          </p:cNvSpPr>
          <p:nvPr>
            <p:ph type="body" sz="half" idx="2"/>
          </p:nvPr>
        </p:nvSpPr>
        <p:spPr>
          <a:xfrm>
            <a:off x="685800" y="1752600"/>
            <a:ext cx="7881938" cy="4267200"/>
          </a:xfrm>
        </p:spPr>
        <p:txBody>
          <a:bodyPr/>
          <a:lstStyle/>
          <a:p>
            <a:pPr eaLnBrk="1" hangingPunct="1">
              <a:lnSpc>
                <a:spcPct val="90000"/>
              </a:lnSpc>
            </a:pPr>
            <a:r>
              <a:rPr lang="en-US" altLang="en-US" sz="2000">
                <a:solidFill>
                  <a:schemeClr val="tx2"/>
                </a:solidFill>
              </a:rPr>
              <a:t>Remember that psychotropic medications are only one strategy to help the child.  The caregiver or residential provider must continue to provide a stable environment and consistent behavior intervention and explore non-pharmacological (non-medication) interventions with healthcare providers. The child may also need behavior health therapy.</a:t>
            </a:r>
          </a:p>
          <a:p>
            <a:pPr eaLnBrk="1" hangingPunct="1">
              <a:lnSpc>
                <a:spcPct val="90000"/>
              </a:lnSpc>
            </a:pPr>
            <a:endParaRPr lang="en-US" altLang="en-US" sz="2000">
              <a:solidFill>
                <a:schemeClr val="tx2"/>
              </a:solidFill>
            </a:endParaRPr>
          </a:p>
          <a:p>
            <a:pPr eaLnBrk="1" hangingPunct="1">
              <a:lnSpc>
                <a:spcPct val="90000"/>
              </a:lnSpc>
            </a:pPr>
            <a:r>
              <a:rPr lang="en-US" altLang="en-US" sz="2000">
                <a:solidFill>
                  <a:schemeClr val="tx2"/>
                </a:solidFill>
              </a:rPr>
              <a:t>Always read and keep the insert from the pharmacy that comes </a:t>
            </a:r>
            <a:r>
              <a:rPr lang="en-US" altLang="en-US" sz="2000"/>
              <a:t>with each medication.  The insert tells you important information on how to give the medication and on possible side effects to watch for.</a:t>
            </a:r>
          </a:p>
          <a:p>
            <a:pPr eaLnBrk="1" hangingPunct="1">
              <a:lnSpc>
                <a:spcPct val="90000"/>
              </a:lnSpc>
              <a:buFont typeface="Wingdings" panose="05000000000000000000" pitchFamily="2" charset="2"/>
              <a:buNone/>
            </a:pPr>
            <a:r>
              <a:rPr lang="en-US" altLang="en-US" sz="2000"/>
              <a:t> </a:t>
            </a:r>
          </a:p>
          <a:p>
            <a:pPr eaLnBrk="1" hangingPunct="1">
              <a:lnSpc>
                <a:spcPct val="90000"/>
              </a:lnSpc>
            </a:pPr>
            <a:r>
              <a:rPr lang="en-US" altLang="en-US" sz="2000"/>
              <a:t>Store the medication in the original container that came from the pharmacy.</a:t>
            </a:r>
          </a:p>
          <a:p>
            <a:pPr eaLnBrk="1" hangingPunct="1">
              <a:lnSpc>
                <a:spcPct val="90000"/>
              </a:lnSpc>
            </a:pPr>
            <a:endParaRPr lang="en-US" altLang="en-US" sz="2000"/>
          </a:p>
        </p:txBody>
      </p:sp>
      <p:sp>
        <p:nvSpPr>
          <p:cNvPr id="87045" name="Date Placeholder 4">
            <a:extLst>
              <a:ext uri="{FF2B5EF4-FFF2-40B4-BE49-F238E27FC236}">
                <a16:creationId xmlns:a16="http://schemas.microsoft.com/office/drawing/2014/main" id="{73F4AE22-C02F-4B10-9506-EDE524A66A1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87046" name="Footer Placeholder 5">
            <a:extLst>
              <a:ext uri="{FF2B5EF4-FFF2-40B4-BE49-F238E27FC236}">
                <a16:creationId xmlns:a16="http://schemas.microsoft.com/office/drawing/2014/main" id="{70FDC718-70D9-4166-B4D4-B6BBA37AEC4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87047" name="Slide Number Placeholder 6">
            <a:extLst>
              <a:ext uri="{FF2B5EF4-FFF2-40B4-BE49-F238E27FC236}">
                <a16:creationId xmlns:a16="http://schemas.microsoft.com/office/drawing/2014/main" id="{8747FB79-EC72-4F29-AA62-BC68BA6297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DC10A03-95D7-4A65-8F44-61DAC366A2DE}" type="slidenum">
              <a:rPr lang="en-US" altLang="en-US"/>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9B4E-EE10-4883-8DC6-7564F54A0B80}"/>
              </a:ext>
            </a:extLst>
          </p:cNvPr>
          <p:cNvSpPr>
            <a:spLocks noGrp="1"/>
          </p:cNvSpPr>
          <p:nvPr>
            <p:ph type="title"/>
          </p:nvPr>
        </p:nvSpPr>
        <p:spPr>
          <a:xfrm>
            <a:off x="574674" y="533400"/>
            <a:ext cx="8035925" cy="990600"/>
          </a:xfrm>
        </p:spPr>
        <p:txBody>
          <a:bodyPr>
            <a:normAutofit fontScale="90000"/>
          </a:bodyPr>
          <a:lstStyle/>
          <a:p>
            <a:pPr eaLnBrk="1" hangingPunct="1">
              <a:defRPr/>
            </a:pPr>
            <a:r>
              <a:rPr lang="en-US" dirty="0">
                <a:solidFill>
                  <a:schemeClr val="tx1"/>
                </a:solidFill>
              </a:rPr>
              <a:t>Court Review – Summary of Care</a:t>
            </a:r>
          </a:p>
        </p:txBody>
      </p:sp>
      <p:sp>
        <p:nvSpPr>
          <p:cNvPr id="7" name="Content Placeholder 5">
            <a:extLst>
              <a:ext uri="{FF2B5EF4-FFF2-40B4-BE49-F238E27FC236}">
                <a16:creationId xmlns:a16="http://schemas.microsoft.com/office/drawing/2014/main" id="{63AF699D-3192-488D-835A-7A2115B148C5}"/>
              </a:ext>
            </a:extLst>
          </p:cNvPr>
          <p:cNvSpPr txBox="1">
            <a:spLocks/>
          </p:cNvSpPr>
          <p:nvPr/>
        </p:nvSpPr>
        <p:spPr>
          <a:xfrm>
            <a:off x="685800" y="1752600"/>
            <a:ext cx="7924800" cy="1447800"/>
          </a:xfrm>
          <a:prstGeom prst="rect">
            <a:avLst/>
          </a:prstGeom>
        </p:spPr>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defRPr/>
            </a:pPr>
            <a:r>
              <a:rPr lang="en-US" dirty="0">
                <a:solidFill>
                  <a:schemeClr val="tx2"/>
                </a:solidFill>
              </a:rPr>
              <a:t>For a child receiving psychotropic medication, the law requires that the summary of medical care that is presented to the court at each hearing where medical care is reviewed must include:</a:t>
            </a:r>
          </a:p>
        </p:txBody>
      </p:sp>
      <p:sp>
        <p:nvSpPr>
          <p:cNvPr id="3" name="Content Placeholder 2">
            <a:extLst>
              <a:ext uri="{FF2B5EF4-FFF2-40B4-BE49-F238E27FC236}">
                <a16:creationId xmlns:a16="http://schemas.microsoft.com/office/drawing/2014/main" id="{464C3A26-E2F5-4F45-9087-8F1A7B566B78}"/>
              </a:ext>
            </a:extLst>
          </p:cNvPr>
          <p:cNvSpPr>
            <a:spLocks noGrp="1"/>
          </p:cNvSpPr>
          <p:nvPr>
            <p:ph sz="half" idx="1"/>
          </p:nvPr>
        </p:nvSpPr>
        <p:spPr>
          <a:xfrm>
            <a:off x="688975" y="3352800"/>
            <a:ext cx="3959225" cy="2743200"/>
          </a:xfrm>
        </p:spPr>
        <p:txBody>
          <a:bodyPr>
            <a:normAutofit fontScale="85000" lnSpcReduction="20000"/>
          </a:bodyPr>
          <a:lstStyle/>
          <a:p>
            <a:pPr eaLnBrk="1" hangingPunct="1">
              <a:defRPr/>
            </a:pPr>
            <a:r>
              <a:rPr lang="en-US" dirty="0"/>
              <a:t>a description of the psychosocial therapies, behavior strategies, or other non-pharmacological (non-medication) interventions that have been provided to the child; and</a:t>
            </a:r>
          </a:p>
          <a:p>
            <a:pPr eaLnBrk="1" hangingPunct="1">
              <a:defRPr/>
            </a:pPr>
            <a:endParaRPr lang="en-US" dirty="0"/>
          </a:p>
        </p:txBody>
      </p:sp>
      <p:sp>
        <p:nvSpPr>
          <p:cNvPr id="6" name="Content Placeholder 5">
            <a:extLst>
              <a:ext uri="{FF2B5EF4-FFF2-40B4-BE49-F238E27FC236}">
                <a16:creationId xmlns:a16="http://schemas.microsoft.com/office/drawing/2014/main" id="{62042888-3A80-44AD-A3DA-5459266FD4D3}"/>
              </a:ext>
            </a:extLst>
          </p:cNvPr>
          <p:cNvSpPr>
            <a:spLocks noGrp="1"/>
          </p:cNvSpPr>
          <p:nvPr>
            <p:ph sz="half" idx="2"/>
          </p:nvPr>
        </p:nvSpPr>
        <p:spPr>
          <a:xfrm>
            <a:off x="5257800" y="3352800"/>
            <a:ext cx="3048000" cy="2743200"/>
          </a:xfrm>
        </p:spPr>
        <p:txBody>
          <a:bodyPr>
            <a:normAutofit fontScale="85000" lnSpcReduction="20000"/>
          </a:bodyPr>
          <a:lstStyle/>
          <a:p>
            <a:pPr eaLnBrk="1" hangingPunct="1">
              <a:defRPr/>
            </a:pPr>
            <a:r>
              <a:rPr lang="en-US" dirty="0"/>
              <a:t>the dates of any office visits the child has had with the prescribing medical provider since the previous hearing.</a:t>
            </a:r>
          </a:p>
        </p:txBody>
      </p:sp>
      <p:sp>
        <p:nvSpPr>
          <p:cNvPr id="89095" name="Rectangle 3">
            <a:extLst>
              <a:ext uri="{FF2B5EF4-FFF2-40B4-BE49-F238E27FC236}">
                <a16:creationId xmlns:a16="http://schemas.microsoft.com/office/drawing/2014/main" id="{D9E0EA5D-8C66-4F17-B773-AF7A00541E06}"/>
              </a:ext>
            </a:extLst>
          </p:cNvPr>
          <p:cNvSpPr>
            <a:spLocks noChangeArrowheads="1"/>
          </p:cNvSpPr>
          <p:nvPr/>
        </p:nvSpPr>
        <p:spPr bwMode="auto">
          <a:xfrm>
            <a:off x="457200" y="6248400"/>
            <a:ext cx="162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89093" name="Rectangle 6">
            <a:extLst>
              <a:ext uri="{FF2B5EF4-FFF2-40B4-BE49-F238E27FC236}">
                <a16:creationId xmlns:a16="http://schemas.microsoft.com/office/drawing/2014/main" id="{2FB207B1-24A1-4207-A169-7E0D88F439D6}"/>
              </a:ext>
            </a:extLst>
          </p:cNvPr>
          <p:cNvSpPr>
            <a:spLocks noGrp="1" noChangeArrowheads="1"/>
          </p:cNvSpPr>
          <p:nvPr>
            <p:ph type="sldNum" sz="quarter" idx="12"/>
          </p:nvPr>
        </p:nvSpPr>
        <p:spPr>
          <a:xfrm>
            <a:off x="6553200" y="6248400"/>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3450AA-6EBB-478F-9581-ADF9A7E90D78}" type="slidenum">
              <a:rPr lang="en-US" altLang="en-US"/>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B2C-B4BC-4165-BA6C-688C86198D9A}"/>
              </a:ext>
            </a:extLst>
          </p:cNvPr>
          <p:cNvSpPr>
            <a:spLocks noGrp="1"/>
          </p:cNvSpPr>
          <p:nvPr>
            <p:ph type="title"/>
          </p:nvPr>
        </p:nvSpPr>
        <p:spPr>
          <a:xfrm>
            <a:off x="574675" y="304800"/>
            <a:ext cx="7883525" cy="1219200"/>
          </a:xfrm>
        </p:spPr>
        <p:txBody>
          <a:bodyPr>
            <a:normAutofit fontScale="90000"/>
          </a:bodyPr>
          <a:lstStyle/>
          <a:p>
            <a:pPr eaLnBrk="1" hangingPunct="1">
              <a:defRPr/>
            </a:pPr>
            <a:r>
              <a:rPr lang="en-US" sz="4400" dirty="0">
                <a:solidFill>
                  <a:schemeClr val="tx1"/>
                </a:solidFill>
              </a:rPr>
              <a:t>Notifications about psychotropic medications</a:t>
            </a:r>
            <a:endParaRPr lang="en-US" dirty="0">
              <a:solidFill>
                <a:schemeClr val="tx1"/>
              </a:solidFill>
            </a:endParaRPr>
          </a:p>
        </p:txBody>
      </p:sp>
      <p:sp>
        <p:nvSpPr>
          <p:cNvPr id="3" name="Content Placeholder 2">
            <a:extLst>
              <a:ext uri="{FF2B5EF4-FFF2-40B4-BE49-F238E27FC236}">
                <a16:creationId xmlns:a16="http://schemas.microsoft.com/office/drawing/2014/main" id="{D226676C-5F49-4ADA-985F-85E8A06F69E2}"/>
              </a:ext>
            </a:extLst>
          </p:cNvPr>
          <p:cNvSpPr>
            <a:spLocks noGrp="1"/>
          </p:cNvSpPr>
          <p:nvPr>
            <p:ph idx="1"/>
          </p:nvPr>
        </p:nvSpPr>
        <p:spPr>
          <a:xfrm>
            <a:off x="1219200" y="1524000"/>
            <a:ext cx="7327900" cy="4495800"/>
          </a:xfrm>
        </p:spPr>
        <p:txBody>
          <a:bodyPr>
            <a:normAutofit fontScale="70000" lnSpcReduction="20000"/>
          </a:bodyPr>
          <a:lstStyle/>
          <a:p>
            <a:pPr eaLnBrk="1" hangingPunct="1">
              <a:defRPr/>
            </a:pPr>
            <a:endParaRPr lang="en-US" dirty="0">
              <a:solidFill>
                <a:srgbClr val="FF0000"/>
              </a:solidFill>
            </a:endParaRPr>
          </a:p>
          <a:p>
            <a:pPr eaLnBrk="1" hangingPunct="1">
              <a:defRPr/>
            </a:pPr>
            <a:r>
              <a:rPr lang="en-US" sz="3100" dirty="0"/>
              <a:t>The child’s medical consenter must give information in writing to the CPS Caseworker about any </a:t>
            </a:r>
            <a:r>
              <a:rPr lang="en-US" sz="3100" i="1" dirty="0"/>
              <a:t>new psychotropic medications </a:t>
            </a:r>
            <a:r>
              <a:rPr lang="en-US" sz="3100" dirty="0"/>
              <a:t>and </a:t>
            </a:r>
            <a:r>
              <a:rPr lang="en-US" sz="3100" i="1" dirty="0"/>
              <a:t>dosage changes </a:t>
            </a:r>
            <a:r>
              <a:rPr lang="en-US" sz="3100" dirty="0"/>
              <a:t>of psychotropic medications prescribed to a child.</a:t>
            </a:r>
          </a:p>
          <a:p>
            <a:pPr eaLnBrk="1" hangingPunct="1">
              <a:defRPr/>
            </a:pPr>
            <a:endParaRPr lang="en-US" sz="3100" dirty="0"/>
          </a:p>
          <a:p>
            <a:pPr eaLnBrk="1" hangingPunct="1">
              <a:defRPr/>
            </a:pPr>
            <a:r>
              <a:rPr lang="en-US" sz="3100" dirty="0"/>
              <a:t>The medical consenter must provide this to the caseworker by the next business day in writing by e-mail or fax.</a:t>
            </a:r>
          </a:p>
          <a:p>
            <a:pPr marL="0" indent="0" eaLnBrk="1" hangingPunct="1">
              <a:buFont typeface="Wingdings" panose="05000000000000000000" pitchFamily="2" charset="2"/>
              <a:buNone/>
              <a:defRPr/>
            </a:pPr>
            <a:endParaRPr lang="en-US" sz="3100" dirty="0"/>
          </a:p>
          <a:p>
            <a:pPr eaLnBrk="1" hangingPunct="1">
              <a:defRPr/>
            </a:pPr>
            <a:r>
              <a:rPr lang="en-US" sz="3100" dirty="0"/>
              <a:t>The CPS Caseworker must provide this information to the child’s parent at the first scheduled meeting after any medication changes.</a:t>
            </a:r>
          </a:p>
        </p:txBody>
      </p:sp>
      <p:sp>
        <p:nvSpPr>
          <p:cNvPr id="91141" name="Rectangle 3">
            <a:extLst>
              <a:ext uri="{FF2B5EF4-FFF2-40B4-BE49-F238E27FC236}">
                <a16:creationId xmlns:a16="http://schemas.microsoft.com/office/drawing/2014/main" id="{D9F09F37-ED5D-46F5-A262-15B794863A2C}"/>
              </a:ext>
            </a:extLst>
          </p:cNvPr>
          <p:cNvSpPr>
            <a:spLocks noChangeArrowheads="1"/>
          </p:cNvSpPr>
          <p:nvPr/>
        </p:nvSpPr>
        <p:spPr bwMode="auto">
          <a:xfrm>
            <a:off x="304800" y="6324600"/>
            <a:ext cx="162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91140" name="Rectangle 6">
            <a:extLst>
              <a:ext uri="{FF2B5EF4-FFF2-40B4-BE49-F238E27FC236}">
                <a16:creationId xmlns:a16="http://schemas.microsoft.com/office/drawing/2014/main" id="{627A9AAB-1ABF-4248-B7E7-125EFC068A2F}"/>
              </a:ext>
            </a:extLst>
          </p:cNvPr>
          <p:cNvSpPr>
            <a:spLocks noGrp="1" noChangeArrowheads="1"/>
          </p:cNvSpPr>
          <p:nvPr>
            <p:ph type="sldNum" sz="quarter" idx="12"/>
          </p:nvPr>
        </p:nvSpPr>
        <p:spPr>
          <a:xfrm>
            <a:off x="6553200" y="6248400"/>
            <a:ext cx="1905000" cy="352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7A9512-0253-46C1-9E92-CEBC37434B7A}" type="slidenum">
              <a:rPr lang="en-US" altLang="en-US"/>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28B4C51-1AF1-444E-BFA5-7DFE16D546AA}"/>
              </a:ext>
            </a:extLst>
          </p:cNvPr>
          <p:cNvSpPr>
            <a:spLocks noGrp="1" noChangeArrowheads="1"/>
          </p:cNvSpPr>
          <p:nvPr>
            <p:ph type="title"/>
          </p:nvPr>
        </p:nvSpPr>
        <p:spPr/>
        <p:txBody>
          <a:bodyPr/>
          <a:lstStyle/>
          <a:p>
            <a:pPr eaLnBrk="1" hangingPunct="1"/>
            <a:r>
              <a:rPr lang="en-US" altLang="en-US" sz="3400" dirty="0"/>
              <a:t>More About Giving Psychotropic Medications</a:t>
            </a:r>
          </a:p>
        </p:txBody>
      </p:sp>
      <p:sp>
        <p:nvSpPr>
          <p:cNvPr id="93187" name="Rectangle 3">
            <a:extLst>
              <a:ext uri="{FF2B5EF4-FFF2-40B4-BE49-F238E27FC236}">
                <a16:creationId xmlns:a16="http://schemas.microsoft.com/office/drawing/2014/main" id="{6282C7C1-E933-4186-8DA2-F3B7C3029FE6}"/>
              </a:ext>
            </a:extLst>
          </p:cNvPr>
          <p:cNvSpPr>
            <a:spLocks noGrp="1" noChangeArrowheads="1"/>
          </p:cNvSpPr>
          <p:nvPr>
            <p:ph idx="1"/>
          </p:nvPr>
        </p:nvSpPr>
        <p:spPr/>
        <p:txBody>
          <a:bodyPr/>
          <a:lstStyle/>
          <a:p>
            <a:pPr eaLnBrk="1" hangingPunct="1">
              <a:lnSpc>
                <a:spcPct val="90000"/>
              </a:lnSpc>
            </a:pPr>
            <a:r>
              <a:rPr lang="en-US" altLang="en-US" sz="2000"/>
              <a:t>Give the medication exactly as prescribed and never more or less unless directed by the doctor.</a:t>
            </a:r>
            <a:br>
              <a:rPr lang="en-US" altLang="en-US" sz="2000"/>
            </a:br>
            <a:endParaRPr lang="en-US" altLang="en-US" sz="2000"/>
          </a:p>
          <a:p>
            <a:pPr eaLnBrk="1" hangingPunct="1">
              <a:lnSpc>
                <a:spcPct val="90000"/>
              </a:lnSpc>
            </a:pPr>
            <a:r>
              <a:rPr lang="en-US" altLang="en-US" sz="2000"/>
              <a:t>Never quit giving the medication to the child unless the doctor tells you to quit. Some psychotropic medications require weaning off gradually.  Always follow the doctor’s instructions when stopping medications.</a:t>
            </a:r>
          </a:p>
          <a:p>
            <a:pPr eaLnBrk="1" hangingPunct="1">
              <a:lnSpc>
                <a:spcPct val="90000"/>
              </a:lnSpc>
            </a:pPr>
            <a:endParaRPr lang="en-US" altLang="en-US" sz="2000"/>
          </a:p>
          <a:p>
            <a:pPr eaLnBrk="1" hangingPunct="1">
              <a:lnSpc>
                <a:spcPct val="90000"/>
              </a:lnSpc>
            </a:pPr>
            <a:r>
              <a:rPr lang="en-US" altLang="en-US" sz="2000"/>
              <a:t>Follow the doctor’s direction for giving the medication. For example, the doctor may tell you to give the medication at a certain time of day or to make sure the child does not eat certain foods.</a:t>
            </a:r>
          </a:p>
          <a:p>
            <a:pPr eaLnBrk="1" hangingPunct="1">
              <a:lnSpc>
                <a:spcPct val="90000"/>
              </a:lnSpc>
            </a:pPr>
            <a:endParaRPr lang="en-US" altLang="en-US" sz="2400"/>
          </a:p>
        </p:txBody>
      </p:sp>
      <p:sp>
        <p:nvSpPr>
          <p:cNvPr id="93188" name="Date Placeholder 3">
            <a:extLst>
              <a:ext uri="{FF2B5EF4-FFF2-40B4-BE49-F238E27FC236}">
                <a16:creationId xmlns:a16="http://schemas.microsoft.com/office/drawing/2014/main" id="{D5260942-2093-4D89-949A-53E7804ABE2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93189" name="Footer Placeholder 4">
            <a:extLst>
              <a:ext uri="{FF2B5EF4-FFF2-40B4-BE49-F238E27FC236}">
                <a16:creationId xmlns:a16="http://schemas.microsoft.com/office/drawing/2014/main" id="{26E273B7-9D4D-4597-9F17-20905D14839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93190" name="Slide Number Placeholder 5">
            <a:extLst>
              <a:ext uri="{FF2B5EF4-FFF2-40B4-BE49-F238E27FC236}">
                <a16:creationId xmlns:a16="http://schemas.microsoft.com/office/drawing/2014/main" id="{D9E2F1AF-43E4-4083-ACE8-2550B72CBE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8F51FC-2D88-4D7D-BB45-86F83D3D18AC}" type="slidenum">
              <a:rPr lang="en-US" altLang="en-US"/>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62B1BD5-E937-4A8E-9AB7-CE5EC3D92C36}"/>
              </a:ext>
            </a:extLst>
          </p:cNvPr>
          <p:cNvSpPr>
            <a:spLocks noGrp="1" noChangeArrowheads="1"/>
          </p:cNvSpPr>
          <p:nvPr>
            <p:ph type="title"/>
          </p:nvPr>
        </p:nvSpPr>
        <p:spPr/>
        <p:txBody>
          <a:bodyPr/>
          <a:lstStyle/>
          <a:p>
            <a:pPr eaLnBrk="1" hangingPunct="1"/>
            <a:r>
              <a:rPr lang="en-US" altLang="en-US" sz="3400" dirty="0"/>
              <a:t>More About Giving Psychotropic Medications </a:t>
            </a:r>
            <a:r>
              <a:rPr lang="en-US" altLang="en-US" sz="3600" dirty="0">
                <a:solidFill>
                  <a:schemeClr val="tx1"/>
                </a:solidFill>
              </a:rPr>
              <a:t>(cont.) </a:t>
            </a:r>
            <a:endParaRPr lang="en-US" altLang="en-US" sz="3400" dirty="0"/>
          </a:p>
        </p:txBody>
      </p:sp>
      <p:sp>
        <p:nvSpPr>
          <p:cNvPr id="95235" name="Rectangle 3">
            <a:extLst>
              <a:ext uri="{FF2B5EF4-FFF2-40B4-BE49-F238E27FC236}">
                <a16:creationId xmlns:a16="http://schemas.microsoft.com/office/drawing/2014/main" id="{F8427440-C213-45CA-9DFE-BA3B5B2F2FEE}"/>
              </a:ext>
            </a:extLst>
          </p:cNvPr>
          <p:cNvSpPr>
            <a:spLocks noGrp="1" noChangeArrowheads="1"/>
          </p:cNvSpPr>
          <p:nvPr>
            <p:ph idx="1"/>
          </p:nvPr>
        </p:nvSpPr>
        <p:spPr/>
        <p:txBody>
          <a:bodyPr/>
          <a:lstStyle/>
          <a:p>
            <a:pPr eaLnBrk="1" hangingPunct="1">
              <a:lnSpc>
                <a:spcPct val="80000"/>
              </a:lnSpc>
            </a:pPr>
            <a:r>
              <a:rPr lang="en-US" altLang="en-US" sz="2000"/>
              <a:t>Watch to make sure the child takes the medication.</a:t>
            </a:r>
          </a:p>
          <a:p>
            <a:pPr eaLnBrk="1" hangingPunct="1">
              <a:lnSpc>
                <a:spcPct val="80000"/>
              </a:lnSpc>
            </a:pPr>
            <a:endParaRPr lang="en-US" altLang="en-US" sz="2000"/>
          </a:p>
          <a:p>
            <a:pPr eaLnBrk="1" hangingPunct="1">
              <a:lnSpc>
                <a:spcPct val="80000"/>
              </a:lnSpc>
            </a:pPr>
            <a:r>
              <a:rPr lang="en-US" altLang="en-US" sz="2000"/>
              <a:t>Never give a child a medication that is prescribed for someone else.</a:t>
            </a:r>
          </a:p>
          <a:p>
            <a:pPr eaLnBrk="1" hangingPunct="1">
              <a:lnSpc>
                <a:spcPct val="80000"/>
              </a:lnSpc>
            </a:pPr>
            <a:endParaRPr lang="en-US" altLang="en-US" sz="2000"/>
          </a:p>
          <a:p>
            <a:pPr eaLnBrk="1" hangingPunct="1">
              <a:lnSpc>
                <a:spcPct val="80000"/>
              </a:lnSpc>
            </a:pPr>
            <a:r>
              <a:rPr lang="en-US" altLang="en-US" sz="2000"/>
              <a:t>Keep a medication log for each child. Write down the date, time, and who gave the medication to the child.</a:t>
            </a:r>
          </a:p>
          <a:p>
            <a:pPr eaLnBrk="1" hangingPunct="1">
              <a:lnSpc>
                <a:spcPct val="80000"/>
              </a:lnSpc>
              <a:buFont typeface="Wingdings" panose="05000000000000000000" pitchFamily="2" charset="2"/>
              <a:buNone/>
            </a:pPr>
            <a:r>
              <a:rPr lang="en-US" altLang="en-US" sz="2000"/>
              <a:t>      (Residential Child Care Licensing Minimum Standards Section </a:t>
            </a:r>
            <a:r>
              <a:rPr lang="en-US" altLang="en-US" sz="2000">
                <a:hlinkClick r:id="rId3"/>
              </a:rPr>
              <a:t>748.2151</a:t>
            </a:r>
            <a:r>
              <a:rPr lang="en-US" altLang="en-US" sz="2000"/>
              <a:t> and </a:t>
            </a:r>
            <a:r>
              <a:rPr lang="en-US" altLang="en-US" sz="2000">
                <a:hlinkClick r:id="rId4"/>
              </a:rPr>
              <a:t>Section 749.1541</a:t>
            </a:r>
            <a:r>
              <a:rPr lang="en-US" altLang="en-US" sz="2000"/>
              <a:t>)</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Coordinate with the doctor to make sure you get refills on time.</a:t>
            </a:r>
          </a:p>
          <a:p>
            <a:pPr eaLnBrk="1" hangingPunct="1">
              <a:lnSpc>
                <a:spcPct val="80000"/>
              </a:lnSpc>
            </a:pPr>
            <a:endParaRPr lang="en-US" altLang="en-US" sz="1800"/>
          </a:p>
        </p:txBody>
      </p:sp>
      <p:sp>
        <p:nvSpPr>
          <p:cNvPr id="95236" name="Date Placeholder 3">
            <a:extLst>
              <a:ext uri="{FF2B5EF4-FFF2-40B4-BE49-F238E27FC236}">
                <a16:creationId xmlns:a16="http://schemas.microsoft.com/office/drawing/2014/main" id="{21F77E34-BA11-4F81-A0FA-C55535E30C5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95237" name="Footer Placeholder 4">
            <a:extLst>
              <a:ext uri="{FF2B5EF4-FFF2-40B4-BE49-F238E27FC236}">
                <a16:creationId xmlns:a16="http://schemas.microsoft.com/office/drawing/2014/main" id="{7B0D7123-23A5-48CA-9F68-23630DFC9A1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95238" name="Slide Number Placeholder 5">
            <a:extLst>
              <a:ext uri="{FF2B5EF4-FFF2-40B4-BE49-F238E27FC236}">
                <a16:creationId xmlns:a16="http://schemas.microsoft.com/office/drawing/2014/main" id="{2CBA2D5B-FE26-41B7-88AE-69FB742621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4BD85B-F559-466B-820B-6BF83F0F8F10}" type="slidenum">
              <a:rPr lang="en-US" altLang="en-US"/>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05A0451F-AB8E-47A5-B2E7-6409D9E9E1E0}"/>
              </a:ext>
            </a:extLst>
          </p:cNvPr>
          <p:cNvSpPr>
            <a:spLocks noGrp="1" noChangeArrowheads="1"/>
          </p:cNvSpPr>
          <p:nvPr>
            <p:ph type="title"/>
          </p:nvPr>
        </p:nvSpPr>
        <p:spPr/>
        <p:txBody>
          <a:bodyPr/>
          <a:lstStyle/>
          <a:p>
            <a:pPr eaLnBrk="1" hangingPunct="1"/>
            <a:r>
              <a:rPr lang="en-US" altLang="en-US">
                <a:solidFill>
                  <a:schemeClr val="tx1"/>
                </a:solidFill>
              </a:rPr>
              <a:t>What Are Side Effects?</a:t>
            </a:r>
          </a:p>
        </p:txBody>
      </p:sp>
      <p:sp>
        <p:nvSpPr>
          <p:cNvPr id="97283" name="Rectangle 3">
            <a:extLst>
              <a:ext uri="{FF2B5EF4-FFF2-40B4-BE49-F238E27FC236}">
                <a16:creationId xmlns:a16="http://schemas.microsoft.com/office/drawing/2014/main" id="{1C6201DA-EAF7-480C-9BE2-5911040FE325}"/>
              </a:ext>
            </a:extLst>
          </p:cNvPr>
          <p:cNvSpPr>
            <a:spLocks noGrp="1" noChangeArrowheads="1"/>
          </p:cNvSpPr>
          <p:nvPr>
            <p:ph type="body" sz="half" idx="1"/>
          </p:nvPr>
        </p:nvSpPr>
        <p:spPr>
          <a:xfrm>
            <a:off x="566738" y="1752600"/>
            <a:ext cx="7891462" cy="4267200"/>
          </a:xfrm>
        </p:spPr>
        <p:txBody>
          <a:bodyPr/>
          <a:lstStyle/>
          <a:p>
            <a:r>
              <a:rPr lang="en-US" altLang="en-US" sz="2000"/>
              <a:t>These are uncomfortable effects such as stomach aches, drowsiness, dizziness, sleep problems, tremors, and weight gain that may occur when starting a new medication, increasing the dose, or stopping the medication.</a:t>
            </a:r>
          </a:p>
          <a:p>
            <a:endParaRPr lang="en-US" altLang="en-US" sz="2000"/>
          </a:p>
          <a:p>
            <a:r>
              <a:rPr lang="en-US" altLang="en-US" sz="2000"/>
              <a:t>These may get better with healthy diet, rest  and exercise.</a:t>
            </a:r>
          </a:p>
          <a:p>
            <a:endParaRPr lang="en-US" altLang="en-US" sz="2000"/>
          </a:p>
          <a:p>
            <a:r>
              <a:rPr lang="en-US" altLang="en-US" sz="2000"/>
              <a:t>These may make the child feel very uncomfortable or the side effect  may interfere with functioning, and the medical consenter should call the child's doctor and seek advice if this happens.</a:t>
            </a:r>
          </a:p>
        </p:txBody>
      </p:sp>
      <p:pic>
        <p:nvPicPr>
          <p:cNvPr id="97284" name="Picture 8" descr="image of caution sign">
            <a:extLst>
              <a:ext uri="{FF2B5EF4-FFF2-40B4-BE49-F238E27FC236}">
                <a16:creationId xmlns:a16="http://schemas.microsoft.com/office/drawing/2014/main" id="{24873CA5-405B-47EB-8757-DC8D65C40CD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239000" y="2514600"/>
            <a:ext cx="1679575" cy="1600200"/>
          </a:xfrm>
        </p:spPr>
      </p:pic>
      <p:sp>
        <p:nvSpPr>
          <p:cNvPr id="97285" name="Date Placeholder 4">
            <a:extLst>
              <a:ext uri="{FF2B5EF4-FFF2-40B4-BE49-F238E27FC236}">
                <a16:creationId xmlns:a16="http://schemas.microsoft.com/office/drawing/2014/main" id="{67CF39E8-2979-4A17-8792-D0621207F0C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97286" name="Footer Placeholder 5">
            <a:extLst>
              <a:ext uri="{FF2B5EF4-FFF2-40B4-BE49-F238E27FC236}">
                <a16:creationId xmlns:a16="http://schemas.microsoft.com/office/drawing/2014/main" id="{476998CB-FEB7-4196-A9AE-06A224D2E74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97287" name="Slide Number Placeholder 6">
            <a:extLst>
              <a:ext uri="{FF2B5EF4-FFF2-40B4-BE49-F238E27FC236}">
                <a16:creationId xmlns:a16="http://schemas.microsoft.com/office/drawing/2014/main" id="{08EA5F7E-95BF-4AFB-AFB0-E0E065A0D1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150BB4-5130-47C0-A452-6587F4622E1F}" type="slidenum">
              <a:rPr lang="en-US" altLang="en-US"/>
              <a:pPr/>
              <a:t>46</a:t>
            </a:fld>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022BE4B-762F-480B-849E-84D1E833122C}"/>
              </a:ext>
            </a:extLst>
          </p:cNvPr>
          <p:cNvSpPr>
            <a:spLocks noGrp="1" noChangeArrowheads="1"/>
          </p:cNvSpPr>
          <p:nvPr>
            <p:ph type="title"/>
          </p:nvPr>
        </p:nvSpPr>
        <p:spPr/>
        <p:txBody>
          <a:bodyPr/>
          <a:lstStyle/>
          <a:p>
            <a:pPr eaLnBrk="1" hangingPunct="1"/>
            <a:r>
              <a:rPr lang="en-US" altLang="en-US"/>
              <a:t>Adverse Reactions</a:t>
            </a:r>
          </a:p>
        </p:txBody>
      </p:sp>
      <p:sp>
        <p:nvSpPr>
          <p:cNvPr id="99331" name="Rectangle 3">
            <a:extLst>
              <a:ext uri="{FF2B5EF4-FFF2-40B4-BE49-F238E27FC236}">
                <a16:creationId xmlns:a16="http://schemas.microsoft.com/office/drawing/2014/main" id="{45254C5C-EA28-4A0E-AA29-59B06A135B27}"/>
              </a:ext>
            </a:extLst>
          </p:cNvPr>
          <p:cNvSpPr>
            <a:spLocks noGrp="1" noChangeArrowheads="1"/>
          </p:cNvSpPr>
          <p:nvPr>
            <p:ph type="body" sz="half" idx="1"/>
          </p:nvPr>
        </p:nvSpPr>
        <p:spPr>
          <a:xfrm>
            <a:off x="566738" y="1752600"/>
            <a:ext cx="6519862" cy="4267200"/>
          </a:xfrm>
        </p:spPr>
        <p:txBody>
          <a:bodyPr/>
          <a:lstStyle/>
          <a:p>
            <a:pPr eaLnBrk="1" hangingPunct="1">
              <a:lnSpc>
                <a:spcPct val="90000"/>
              </a:lnSpc>
              <a:buFont typeface="Wingdings" panose="05000000000000000000" pitchFamily="2" charset="2"/>
              <a:buNone/>
            </a:pPr>
            <a:r>
              <a:rPr lang="en-US" altLang="en-US" sz="2000"/>
              <a:t>Adverse reactions:</a:t>
            </a:r>
          </a:p>
          <a:p>
            <a:pPr eaLnBrk="1" hangingPunct="1">
              <a:lnSpc>
                <a:spcPct val="90000"/>
              </a:lnSpc>
            </a:pPr>
            <a:r>
              <a:rPr lang="en-US" altLang="en-US" sz="2000"/>
              <a:t>Are uncommon and unexpected. </a:t>
            </a:r>
          </a:p>
          <a:p>
            <a:pPr eaLnBrk="1" hangingPunct="1">
              <a:lnSpc>
                <a:spcPct val="90000"/>
              </a:lnSpc>
            </a:pPr>
            <a:endParaRPr lang="en-US" altLang="en-US" sz="2000"/>
          </a:p>
          <a:p>
            <a:pPr eaLnBrk="1" hangingPunct="1">
              <a:lnSpc>
                <a:spcPct val="90000"/>
              </a:lnSpc>
            </a:pPr>
            <a:r>
              <a:rPr lang="en-US" altLang="en-US" sz="2000"/>
              <a:t>May be an allergic reaction.</a:t>
            </a:r>
          </a:p>
          <a:p>
            <a:pPr eaLnBrk="1" hangingPunct="1">
              <a:lnSpc>
                <a:spcPct val="90000"/>
              </a:lnSpc>
            </a:pPr>
            <a:endParaRPr lang="en-US" altLang="en-US" sz="2000"/>
          </a:p>
          <a:p>
            <a:pPr eaLnBrk="1" hangingPunct="1">
              <a:lnSpc>
                <a:spcPct val="90000"/>
              </a:lnSpc>
            </a:pPr>
            <a:r>
              <a:rPr lang="en-US" altLang="en-US" sz="2000"/>
              <a:t>Are likely harmful if the child keeps taking the medication.</a:t>
            </a:r>
          </a:p>
          <a:p>
            <a:pPr eaLnBrk="1" hangingPunct="1">
              <a:lnSpc>
                <a:spcPct val="90000"/>
              </a:lnSpc>
            </a:pPr>
            <a:endParaRPr lang="en-US" altLang="en-US" sz="2000"/>
          </a:p>
          <a:p>
            <a:pPr eaLnBrk="1" hangingPunct="1">
              <a:lnSpc>
                <a:spcPct val="90000"/>
              </a:lnSpc>
            </a:pPr>
            <a:r>
              <a:rPr lang="en-US" altLang="en-US" sz="2000"/>
              <a:t>May be life threatening.</a:t>
            </a:r>
          </a:p>
          <a:p>
            <a:pPr eaLnBrk="1" hangingPunct="1">
              <a:lnSpc>
                <a:spcPct val="90000"/>
              </a:lnSpc>
            </a:pPr>
            <a:endParaRPr lang="en-US" altLang="en-US" sz="2000"/>
          </a:p>
          <a:p>
            <a:pPr eaLnBrk="1" hangingPunct="1">
              <a:lnSpc>
                <a:spcPct val="90000"/>
              </a:lnSpc>
              <a:buFont typeface="Wingdings" panose="05000000000000000000" pitchFamily="2" charset="2"/>
              <a:buNone/>
            </a:pPr>
            <a:r>
              <a:rPr lang="en-US" altLang="en-US" sz="2000"/>
              <a:t>Immediately talk to the child’s doctor and follow his or her directions if there is an adverse reaction.</a:t>
            </a:r>
            <a:endParaRPr lang="en-US" altLang="en-US" sz="2000">
              <a:solidFill>
                <a:srgbClr val="00B050"/>
              </a:solidFill>
            </a:endParaRPr>
          </a:p>
        </p:txBody>
      </p:sp>
      <p:pic>
        <p:nvPicPr>
          <p:cNvPr id="99332" name="Picture 8" descr="image of stop sign">
            <a:extLst>
              <a:ext uri="{FF2B5EF4-FFF2-40B4-BE49-F238E27FC236}">
                <a16:creationId xmlns:a16="http://schemas.microsoft.com/office/drawing/2014/main" id="{5AFE7C2F-4D7A-461D-8E29-7815D9BC847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629400" y="2819400"/>
            <a:ext cx="1828800" cy="1828800"/>
          </a:xfrm>
        </p:spPr>
      </p:pic>
      <p:sp>
        <p:nvSpPr>
          <p:cNvPr id="99333" name="Date Placeholder 4">
            <a:extLst>
              <a:ext uri="{FF2B5EF4-FFF2-40B4-BE49-F238E27FC236}">
                <a16:creationId xmlns:a16="http://schemas.microsoft.com/office/drawing/2014/main" id="{E1EDCF72-4BE9-44BC-BD08-28BADDF1140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99334" name="Footer Placeholder 5">
            <a:extLst>
              <a:ext uri="{FF2B5EF4-FFF2-40B4-BE49-F238E27FC236}">
                <a16:creationId xmlns:a16="http://schemas.microsoft.com/office/drawing/2014/main" id="{C92C2030-DB95-4E07-AE76-E88717CE086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99335" name="Slide Number Placeholder 6">
            <a:extLst>
              <a:ext uri="{FF2B5EF4-FFF2-40B4-BE49-F238E27FC236}">
                <a16:creationId xmlns:a16="http://schemas.microsoft.com/office/drawing/2014/main" id="{1E743E58-808A-4907-86BE-445741C27B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F08AE2-A7E1-46AB-B3DD-E17D27E0C22E}" type="slidenum">
              <a:rPr lang="en-US" altLang="en-US"/>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8689659-1A17-46E9-8CA4-29000C539734}"/>
              </a:ext>
            </a:extLst>
          </p:cNvPr>
          <p:cNvSpPr>
            <a:spLocks noGrp="1" noChangeArrowheads="1"/>
          </p:cNvSpPr>
          <p:nvPr>
            <p:ph type="title"/>
          </p:nvPr>
        </p:nvSpPr>
        <p:spPr/>
        <p:txBody>
          <a:bodyPr/>
          <a:lstStyle/>
          <a:p>
            <a:pPr eaLnBrk="1" hangingPunct="1"/>
            <a:r>
              <a:rPr lang="en-US" altLang="en-US" sz="3400" dirty="0"/>
              <a:t>Side Effects and Adverse Reactions</a:t>
            </a:r>
          </a:p>
        </p:txBody>
      </p:sp>
      <p:sp>
        <p:nvSpPr>
          <p:cNvPr id="101379" name="Rectangle 3">
            <a:extLst>
              <a:ext uri="{FF2B5EF4-FFF2-40B4-BE49-F238E27FC236}">
                <a16:creationId xmlns:a16="http://schemas.microsoft.com/office/drawing/2014/main" id="{77D4A02D-EDF0-41E1-AEA5-B24F27D103C8}"/>
              </a:ext>
            </a:extLst>
          </p:cNvPr>
          <p:cNvSpPr>
            <a:spLocks noGrp="1" noChangeArrowheads="1"/>
          </p:cNvSpPr>
          <p:nvPr>
            <p:ph idx="1"/>
          </p:nvPr>
        </p:nvSpPr>
        <p:spPr>
          <a:xfrm>
            <a:off x="566738" y="1676400"/>
            <a:ext cx="8001000" cy="4419600"/>
          </a:xfrm>
        </p:spPr>
        <p:txBody>
          <a:bodyPr/>
          <a:lstStyle/>
          <a:p>
            <a:pPr eaLnBrk="1" hangingPunct="1">
              <a:lnSpc>
                <a:spcPct val="80000"/>
              </a:lnSpc>
              <a:buFont typeface="Wingdings" panose="05000000000000000000" pitchFamily="2" charset="2"/>
              <a:buNone/>
            </a:pPr>
            <a:r>
              <a:rPr lang="en-US" altLang="en-US" sz="2000"/>
              <a:t>Also see </a:t>
            </a:r>
            <a:r>
              <a:rPr lang="en-US" altLang="en-US" sz="1600"/>
              <a:t>(Residential Child Care Licensing Minimum Standards </a:t>
            </a:r>
            <a:r>
              <a:rPr lang="en-US" altLang="en-US" sz="1600">
                <a:hlinkClick r:id="rId3"/>
              </a:rPr>
              <a:t>Section 748.2233 </a:t>
            </a:r>
            <a:r>
              <a:rPr lang="en-US" altLang="en-US" sz="1600"/>
              <a:t>and </a:t>
            </a:r>
            <a:r>
              <a:rPr lang="en-US" altLang="en-US" sz="1600">
                <a:hlinkClick r:id="rId4"/>
              </a:rPr>
              <a:t>Section 749.1583 </a:t>
            </a:r>
            <a:r>
              <a:rPr lang="en-US" altLang="en-US" sz="1600"/>
              <a:t>regarding side effects and </a:t>
            </a:r>
            <a:r>
              <a:rPr lang="en-US" altLang="en-US" sz="1600">
                <a:hlinkClick r:id="rId5"/>
              </a:rPr>
              <a:t>Section 748.2231 </a:t>
            </a:r>
            <a:r>
              <a:rPr lang="en-US" altLang="en-US" sz="1600"/>
              <a:t>and </a:t>
            </a:r>
            <a:r>
              <a:rPr lang="en-US" altLang="en-US" sz="1600">
                <a:hlinkClick r:id="rId6"/>
              </a:rPr>
              <a:t>Section 749.1581 </a:t>
            </a:r>
            <a:r>
              <a:rPr lang="en-US" altLang="en-US" sz="1600"/>
              <a:t>regarding adverse reactions)</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1900"/>
              <a:t>Always talk to the child’s doctor anytime you have a concern about how a medication is affecting a child. </a:t>
            </a:r>
          </a:p>
          <a:p>
            <a:pPr eaLnBrk="1" hangingPunct="1">
              <a:lnSpc>
                <a:spcPct val="80000"/>
              </a:lnSpc>
            </a:pPr>
            <a:endParaRPr lang="en-US" altLang="en-US" sz="1900"/>
          </a:p>
          <a:p>
            <a:pPr eaLnBrk="1" hangingPunct="1">
              <a:lnSpc>
                <a:spcPct val="80000"/>
              </a:lnSpc>
            </a:pPr>
            <a:r>
              <a:rPr lang="en-US" altLang="en-US" sz="1900"/>
              <a:t>Always report adverse reactions to the doctor right away.</a:t>
            </a:r>
          </a:p>
          <a:p>
            <a:pPr eaLnBrk="1" hangingPunct="1">
              <a:lnSpc>
                <a:spcPct val="80000"/>
              </a:lnSpc>
            </a:pPr>
            <a:endParaRPr lang="en-US" altLang="en-US" sz="1900"/>
          </a:p>
          <a:p>
            <a:pPr eaLnBrk="1" hangingPunct="1">
              <a:lnSpc>
                <a:spcPct val="80000"/>
              </a:lnSpc>
            </a:pPr>
            <a:r>
              <a:rPr lang="en-US" altLang="en-US" sz="1900"/>
              <a:t>Call 911 or immediately take the child to the emergency room if the child is having an adverse reaction that is life threatening.</a:t>
            </a:r>
          </a:p>
          <a:p>
            <a:pPr eaLnBrk="1" hangingPunct="1">
              <a:lnSpc>
                <a:spcPct val="80000"/>
              </a:lnSpc>
              <a:buFont typeface="Wingdings" panose="05000000000000000000" pitchFamily="2" charset="2"/>
              <a:buNone/>
            </a:pPr>
            <a:endParaRPr lang="en-US" altLang="en-US" sz="1900"/>
          </a:p>
          <a:p>
            <a:pPr eaLnBrk="1" hangingPunct="1">
              <a:lnSpc>
                <a:spcPct val="80000"/>
              </a:lnSpc>
            </a:pPr>
            <a:r>
              <a:rPr lang="en-US" altLang="en-US" sz="1900"/>
              <a:t>Remember to report this information to CPS and the Child Placing Agency if the child is placed in a residential operation. </a:t>
            </a:r>
          </a:p>
        </p:txBody>
      </p:sp>
      <p:sp>
        <p:nvSpPr>
          <p:cNvPr id="101380" name="Date Placeholder 3">
            <a:extLst>
              <a:ext uri="{FF2B5EF4-FFF2-40B4-BE49-F238E27FC236}">
                <a16:creationId xmlns:a16="http://schemas.microsoft.com/office/drawing/2014/main" id="{65D62F7E-A057-44D0-A6CA-DE93C5DA359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01381" name="Footer Placeholder 4">
            <a:extLst>
              <a:ext uri="{FF2B5EF4-FFF2-40B4-BE49-F238E27FC236}">
                <a16:creationId xmlns:a16="http://schemas.microsoft.com/office/drawing/2014/main" id="{9DAF5C30-0B64-4824-B0A0-9A826FFF8C2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01382" name="Slide Number Placeholder 5">
            <a:extLst>
              <a:ext uri="{FF2B5EF4-FFF2-40B4-BE49-F238E27FC236}">
                <a16:creationId xmlns:a16="http://schemas.microsoft.com/office/drawing/2014/main" id="{849698A5-AA0C-49D7-B294-7CB122EE57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C6B7CA-5610-4F61-9A2E-D5F8B954F2FD}" type="slidenum">
              <a:rPr lang="en-US" altLang="en-US"/>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8B7B89D-7900-4E2B-8899-F5B628890F5B}"/>
              </a:ext>
            </a:extLst>
          </p:cNvPr>
          <p:cNvSpPr>
            <a:spLocks noGrp="1" noChangeArrowheads="1"/>
          </p:cNvSpPr>
          <p:nvPr>
            <p:ph type="title"/>
          </p:nvPr>
        </p:nvSpPr>
        <p:spPr/>
        <p:txBody>
          <a:bodyPr/>
          <a:lstStyle/>
          <a:p>
            <a:pPr eaLnBrk="1" hangingPunct="1"/>
            <a:r>
              <a:rPr lang="en-US" altLang="en-US"/>
              <a:t>Monitoring and Follow Up</a:t>
            </a:r>
          </a:p>
        </p:txBody>
      </p:sp>
      <p:sp>
        <p:nvSpPr>
          <p:cNvPr id="103427" name="Rectangle 3">
            <a:extLst>
              <a:ext uri="{FF2B5EF4-FFF2-40B4-BE49-F238E27FC236}">
                <a16:creationId xmlns:a16="http://schemas.microsoft.com/office/drawing/2014/main" id="{D92BE3C2-4DF4-40D3-BA65-414DE79A8526}"/>
              </a:ext>
            </a:extLst>
          </p:cNvPr>
          <p:cNvSpPr>
            <a:spLocks noGrp="1" noChangeArrowheads="1"/>
          </p:cNvSpPr>
          <p:nvPr>
            <p:ph idx="1"/>
          </p:nvPr>
        </p:nvSpPr>
        <p:spPr/>
        <p:txBody>
          <a:bodyPr/>
          <a:lstStyle/>
          <a:p>
            <a:pPr eaLnBrk="1" hangingPunct="1">
              <a:lnSpc>
                <a:spcPct val="90000"/>
              </a:lnSpc>
            </a:pPr>
            <a:r>
              <a:rPr lang="en-US" altLang="en-US" sz="2500"/>
              <a:t>Watch for side effects or adverse reactions and report these to the doctor. </a:t>
            </a:r>
          </a:p>
          <a:p>
            <a:pPr eaLnBrk="1" hangingPunct="1">
              <a:lnSpc>
                <a:spcPct val="90000"/>
              </a:lnSpc>
            </a:pPr>
            <a:endParaRPr lang="en-US" altLang="en-US" sz="2500"/>
          </a:p>
          <a:p>
            <a:pPr eaLnBrk="1" hangingPunct="1">
              <a:lnSpc>
                <a:spcPct val="90000"/>
              </a:lnSpc>
            </a:pPr>
            <a:r>
              <a:rPr lang="en-US" altLang="en-US" sz="2500"/>
              <a:t>Watch for any changes in the child’s behavior or symptoms that may show whether the medication is working or not.</a:t>
            </a:r>
          </a:p>
          <a:p>
            <a:pPr eaLnBrk="1" hangingPunct="1">
              <a:lnSpc>
                <a:spcPct val="90000"/>
              </a:lnSpc>
            </a:pPr>
            <a:endParaRPr lang="en-US" altLang="en-US" sz="2500"/>
          </a:p>
          <a:p>
            <a:pPr eaLnBrk="1" hangingPunct="1">
              <a:lnSpc>
                <a:spcPct val="90000"/>
              </a:lnSpc>
            </a:pPr>
            <a:r>
              <a:rPr lang="en-US" altLang="en-US" sz="2500"/>
              <a:t>Write down in the child’s record any side effects, changes in behavior, or contacts with the doctor or his or her office about the medication.</a:t>
            </a:r>
          </a:p>
          <a:p>
            <a:pPr eaLnBrk="1" hangingPunct="1">
              <a:lnSpc>
                <a:spcPct val="90000"/>
              </a:lnSpc>
            </a:pPr>
            <a:endParaRPr lang="en-US" altLang="en-US" sz="2900"/>
          </a:p>
          <a:p>
            <a:pPr eaLnBrk="1" hangingPunct="1">
              <a:lnSpc>
                <a:spcPct val="90000"/>
              </a:lnSpc>
            </a:pPr>
            <a:endParaRPr lang="en-US" altLang="en-US" sz="2900"/>
          </a:p>
          <a:p>
            <a:pPr eaLnBrk="1" hangingPunct="1">
              <a:lnSpc>
                <a:spcPct val="90000"/>
              </a:lnSpc>
            </a:pPr>
            <a:endParaRPr lang="en-US" altLang="en-US" sz="2500"/>
          </a:p>
        </p:txBody>
      </p:sp>
      <p:sp>
        <p:nvSpPr>
          <p:cNvPr id="103428" name="Date Placeholder 3">
            <a:extLst>
              <a:ext uri="{FF2B5EF4-FFF2-40B4-BE49-F238E27FC236}">
                <a16:creationId xmlns:a16="http://schemas.microsoft.com/office/drawing/2014/main" id="{B131B8E2-2C17-4B57-AE49-BE8C0DA9037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03429" name="Footer Placeholder 4">
            <a:extLst>
              <a:ext uri="{FF2B5EF4-FFF2-40B4-BE49-F238E27FC236}">
                <a16:creationId xmlns:a16="http://schemas.microsoft.com/office/drawing/2014/main" id="{B834A11F-6CC8-47E1-93ED-F179E17A0B4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03430" name="Slide Number Placeholder 5">
            <a:extLst>
              <a:ext uri="{FF2B5EF4-FFF2-40B4-BE49-F238E27FC236}">
                <a16:creationId xmlns:a16="http://schemas.microsoft.com/office/drawing/2014/main" id="{FAC094F9-3D89-492A-B708-C7DE507317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5733EE-8199-4DB3-B25A-A49C960B7372}" type="slidenum">
              <a:rPr lang="en-US" altLang="en-US"/>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312183CE-4DB5-48DD-8AE3-CA3BD937609F}"/>
              </a:ext>
            </a:extLst>
          </p:cNvPr>
          <p:cNvSpPr>
            <a:spLocks noGrp="1" noChangeArrowheads="1"/>
          </p:cNvSpPr>
          <p:nvPr>
            <p:ph type="title"/>
          </p:nvPr>
        </p:nvSpPr>
        <p:spPr>
          <a:xfrm>
            <a:off x="609600" y="533400"/>
            <a:ext cx="6630988" cy="733425"/>
          </a:xfrm>
        </p:spPr>
        <p:txBody>
          <a:bodyPr/>
          <a:lstStyle/>
          <a:p>
            <a:pPr eaLnBrk="1" hangingPunct="1"/>
            <a:r>
              <a:rPr lang="en-US" altLang="en-US">
                <a:solidFill>
                  <a:schemeClr val="tx1"/>
                </a:solidFill>
              </a:rPr>
              <a:t>Purpose</a:t>
            </a:r>
            <a:endParaRPr lang="en-US" altLang="en-US">
              <a:solidFill>
                <a:srgbClr val="0033CC"/>
              </a:solidFill>
            </a:endParaRPr>
          </a:p>
        </p:txBody>
      </p:sp>
      <p:sp>
        <p:nvSpPr>
          <p:cNvPr id="13315" name="Rectangle 5">
            <a:extLst>
              <a:ext uri="{FF2B5EF4-FFF2-40B4-BE49-F238E27FC236}">
                <a16:creationId xmlns:a16="http://schemas.microsoft.com/office/drawing/2014/main" id="{54DCB867-2DDE-40B7-9CF4-DBA904758F17}"/>
              </a:ext>
            </a:extLst>
          </p:cNvPr>
          <p:cNvSpPr>
            <a:spLocks noGrp="1" noChangeArrowheads="1"/>
          </p:cNvSpPr>
          <p:nvPr>
            <p:ph idx="1"/>
          </p:nvPr>
        </p:nvSpPr>
        <p:spPr>
          <a:xfrm>
            <a:off x="609600" y="1981200"/>
            <a:ext cx="8001000" cy="4191000"/>
          </a:xfrm>
        </p:spPr>
        <p:txBody>
          <a:bodyPr/>
          <a:lstStyle/>
          <a:p>
            <a:pPr marL="0" indent="0" eaLnBrk="1" hangingPunct="1">
              <a:lnSpc>
                <a:spcPct val="80000"/>
              </a:lnSpc>
              <a:buFont typeface="Wingdings" panose="05000000000000000000" pitchFamily="2" charset="2"/>
              <a:buNone/>
            </a:pPr>
            <a:r>
              <a:rPr lang="en-US" altLang="en-US" sz="3600">
                <a:cs typeface="Times New Roman" panose="02020603050405020304" pitchFamily="18" charset="0"/>
              </a:rPr>
              <a:t>To educate CPS staff, foster parents, relatives (kinship), youth medical consenters, and residential providers about psychotropic medications,  help them make informed decisions, and monitor children in DFPS conservatorship who are prescribed these medications.</a:t>
            </a:r>
          </a:p>
        </p:txBody>
      </p:sp>
      <p:sp>
        <p:nvSpPr>
          <p:cNvPr id="13316" name="Date Placeholder 3">
            <a:extLst>
              <a:ext uri="{FF2B5EF4-FFF2-40B4-BE49-F238E27FC236}">
                <a16:creationId xmlns:a16="http://schemas.microsoft.com/office/drawing/2014/main" id="{1D639503-8F59-4677-A79A-653D0A28284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317" name="Footer Placeholder 4">
            <a:extLst>
              <a:ext uri="{FF2B5EF4-FFF2-40B4-BE49-F238E27FC236}">
                <a16:creationId xmlns:a16="http://schemas.microsoft.com/office/drawing/2014/main" id="{771ECA70-3BF3-4030-9B24-165C110A61E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318" name="Slide Number Placeholder 5">
            <a:extLst>
              <a:ext uri="{FF2B5EF4-FFF2-40B4-BE49-F238E27FC236}">
                <a16:creationId xmlns:a16="http://schemas.microsoft.com/office/drawing/2014/main" id="{45CAECDD-9E9C-4CE6-B184-DA390C5978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3FB100-6935-4510-B57C-8BCF96FF156E}" type="slidenum">
              <a:rPr lang="en-US" altLang="en-US"/>
              <a:pPr/>
              <a:t>5</a:t>
            </a:fld>
            <a:endParaRPr lang="en-US"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B2A4992-7680-4BE0-8A6C-CDEDDE5CD3EF}"/>
              </a:ext>
            </a:extLst>
          </p:cNvPr>
          <p:cNvSpPr>
            <a:spLocks noGrp="1" noChangeArrowheads="1"/>
          </p:cNvSpPr>
          <p:nvPr>
            <p:ph type="title"/>
          </p:nvPr>
        </p:nvSpPr>
        <p:spPr/>
        <p:txBody>
          <a:bodyPr/>
          <a:lstStyle/>
          <a:p>
            <a:pPr eaLnBrk="1" hangingPunct="1"/>
            <a:r>
              <a:rPr lang="en-US" altLang="en-US" dirty="0">
                <a:solidFill>
                  <a:schemeClr val="tx1"/>
                </a:solidFill>
              </a:rPr>
              <a:t>Monitoring and Follow Up (cont.) </a:t>
            </a:r>
          </a:p>
        </p:txBody>
      </p:sp>
      <p:sp>
        <p:nvSpPr>
          <p:cNvPr id="105475" name="Rectangle 3">
            <a:extLst>
              <a:ext uri="{FF2B5EF4-FFF2-40B4-BE49-F238E27FC236}">
                <a16:creationId xmlns:a16="http://schemas.microsoft.com/office/drawing/2014/main" id="{2246FA51-589C-4B6A-8989-E0B69AC44CD3}"/>
              </a:ext>
            </a:extLst>
          </p:cNvPr>
          <p:cNvSpPr>
            <a:spLocks noGrp="1" noChangeArrowheads="1"/>
          </p:cNvSpPr>
          <p:nvPr>
            <p:ph idx="1"/>
          </p:nvPr>
        </p:nvSpPr>
        <p:spPr/>
        <p:txBody>
          <a:bodyPr/>
          <a:lstStyle/>
          <a:p>
            <a:pPr eaLnBrk="1" hangingPunct="1">
              <a:lnSpc>
                <a:spcPct val="90000"/>
              </a:lnSpc>
            </a:pPr>
            <a:r>
              <a:rPr lang="en-US" altLang="en-US" sz="2000"/>
              <a:t>Take the child to the doctor or other healthcare professional who prescribed the medication at least once every 90 days.  The doctor will evaluate how the child is doing and whether the medication is working.</a:t>
            </a:r>
          </a:p>
          <a:p>
            <a:pPr eaLnBrk="1" hangingPunct="1">
              <a:lnSpc>
                <a:spcPct val="90000"/>
              </a:lnSpc>
              <a:buFont typeface="Wingdings" panose="05000000000000000000" pitchFamily="2" charset="2"/>
              <a:buNone/>
            </a:pPr>
            <a:r>
              <a:rPr lang="en-US" altLang="en-US" sz="2000"/>
              <a:t> </a:t>
            </a:r>
          </a:p>
          <a:p>
            <a:pPr eaLnBrk="1" hangingPunct="1">
              <a:lnSpc>
                <a:spcPct val="90000"/>
              </a:lnSpc>
            </a:pPr>
            <a:r>
              <a:rPr lang="en-US" altLang="en-US" sz="2000"/>
              <a:t>Attend each visit with the child and prescribing doctor.</a:t>
            </a:r>
          </a:p>
          <a:p>
            <a:pPr eaLnBrk="1" hangingPunct="1">
              <a:lnSpc>
                <a:spcPct val="90000"/>
              </a:lnSpc>
            </a:pPr>
            <a:endParaRPr lang="en-US" altLang="en-US" sz="2000"/>
          </a:p>
          <a:p>
            <a:pPr eaLnBrk="1" hangingPunct="1">
              <a:lnSpc>
                <a:spcPct val="90000"/>
              </a:lnSpc>
            </a:pPr>
            <a:r>
              <a:rPr lang="en-US" altLang="en-US" sz="2000"/>
              <a:t>Report side effects, adverse reactions, and how the child is doing on the medication to the child’s CPS caseworker and your child placing agency or residential operation.</a:t>
            </a:r>
          </a:p>
        </p:txBody>
      </p:sp>
      <p:sp>
        <p:nvSpPr>
          <p:cNvPr id="105476" name="Date Placeholder 3">
            <a:extLst>
              <a:ext uri="{FF2B5EF4-FFF2-40B4-BE49-F238E27FC236}">
                <a16:creationId xmlns:a16="http://schemas.microsoft.com/office/drawing/2014/main" id="{A6999920-EDBF-484F-A42F-6E20B932338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05477" name="Footer Placeholder 4">
            <a:extLst>
              <a:ext uri="{FF2B5EF4-FFF2-40B4-BE49-F238E27FC236}">
                <a16:creationId xmlns:a16="http://schemas.microsoft.com/office/drawing/2014/main" id="{E38B6D8D-46F2-4812-8E59-3CF9344522B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05478" name="Slide Number Placeholder 5">
            <a:extLst>
              <a:ext uri="{FF2B5EF4-FFF2-40B4-BE49-F238E27FC236}">
                <a16:creationId xmlns:a16="http://schemas.microsoft.com/office/drawing/2014/main" id="{A8266255-C388-4DDE-8A34-9AC9B5E80F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004CEB-06BD-4CDE-9E03-E68A6D6555F7}" type="slidenum">
              <a:rPr lang="en-US" altLang="en-US"/>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EA21622-BA5C-49DD-89ED-DFA2E4A8BA01}"/>
              </a:ext>
            </a:extLst>
          </p:cNvPr>
          <p:cNvSpPr>
            <a:spLocks noGrp="1" noChangeArrowheads="1"/>
          </p:cNvSpPr>
          <p:nvPr>
            <p:ph type="title"/>
          </p:nvPr>
        </p:nvSpPr>
        <p:spPr/>
        <p:txBody>
          <a:bodyPr/>
          <a:lstStyle/>
          <a:p>
            <a:pPr eaLnBrk="1" hangingPunct="1"/>
            <a:r>
              <a:rPr lang="en-US" altLang="en-US" sz="3400"/>
              <a:t>What to Tell the Doctor During Follow up Visits </a:t>
            </a:r>
          </a:p>
        </p:txBody>
      </p:sp>
      <p:sp>
        <p:nvSpPr>
          <p:cNvPr id="107523" name="Rectangle 3">
            <a:extLst>
              <a:ext uri="{FF2B5EF4-FFF2-40B4-BE49-F238E27FC236}">
                <a16:creationId xmlns:a16="http://schemas.microsoft.com/office/drawing/2014/main" id="{AC0D6B5F-81C9-41A7-B785-9826B256882B}"/>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2400"/>
              <a:t>Some things to tell the doctor about are:</a:t>
            </a:r>
          </a:p>
          <a:p>
            <a:pPr eaLnBrk="1" hangingPunct="1">
              <a:lnSpc>
                <a:spcPct val="80000"/>
              </a:lnSpc>
            </a:pPr>
            <a:r>
              <a:rPr lang="en-US" altLang="en-US" sz="2400"/>
              <a:t>Changes in behavior, mood, appetite or sleep.</a:t>
            </a:r>
          </a:p>
          <a:p>
            <a:pPr eaLnBrk="1" hangingPunct="1">
              <a:lnSpc>
                <a:spcPct val="80000"/>
              </a:lnSpc>
            </a:pPr>
            <a:r>
              <a:rPr lang="en-US" altLang="en-US" sz="2400"/>
              <a:t>Changes in how the child is doing in school. </a:t>
            </a:r>
          </a:p>
          <a:p>
            <a:pPr eaLnBrk="1" hangingPunct="1">
              <a:lnSpc>
                <a:spcPct val="80000"/>
              </a:lnSpc>
            </a:pPr>
            <a:r>
              <a:rPr lang="en-US" altLang="en-US" sz="2400"/>
              <a:t>Significant things that are happening to the child (example: loss of best friend, major disappointment, termination of parental rights, etc.).</a:t>
            </a:r>
          </a:p>
          <a:p>
            <a:pPr eaLnBrk="1" hangingPunct="1">
              <a:lnSpc>
                <a:spcPct val="80000"/>
              </a:lnSpc>
            </a:pPr>
            <a:r>
              <a:rPr lang="en-US" altLang="en-US" sz="2400"/>
              <a:t>Changes in how the child gets along with others.</a:t>
            </a:r>
          </a:p>
          <a:p>
            <a:pPr eaLnBrk="1" hangingPunct="1">
              <a:lnSpc>
                <a:spcPct val="80000"/>
              </a:lnSpc>
            </a:pPr>
            <a:r>
              <a:rPr lang="en-US" altLang="en-US" sz="2400"/>
              <a:t>Suspected alcohol or drug use. </a:t>
            </a:r>
          </a:p>
          <a:p>
            <a:pPr eaLnBrk="1" hangingPunct="1">
              <a:lnSpc>
                <a:spcPct val="80000"/>
              </a:lnSpc>
            </a:pPr>
            <a:r>
              <a:rPr lang="en-US" altLang="en-US" sz="2400"/>
              <a:t>Weight gain or loss.</a:t>
            </a:r>
          </a:p>
          <a:p>
            <a:pPr eaLnBrk="1" hangingPunct="1">
              <a:lnSpc>
                <a:spcPct val="80000"/>
              </a:lnSpc>
            </a:pPr>
            <a:r>
              <a:rPr lang="en-US" altLang="en-US" sz="2400"/>
              <a:t>Any side effects of the medication.</a:t>
            </a:r>
          </a:p>
          <a:p>
            <a:pPr eaLnBrk="1" hangingPunct="1">
              <a:lnSpc>
                <a:spcPct val="80000"/>
              </a:lnSpc>
            </a:pPr>
            <a:endParaRPr lang="en-US" altLang="en-US" sz="2400"/>
          </a:p>
        </p:txBody>
      </p:sp>
      <p:sp>
        <p:nvSpPr>
          <p:cNvPr id="107524" name="Date Placeholder 3">
            <a:extLst>
              <a:ext uri="{FF2B5EF4-FFF2-40B4-BE49-F238E27FC236}">
                <a16:creationId xmlns:a16="http://schemas.microsoft.com/office/drawing/2014/main" id="{D438AAD2-FD84-42AE-97C5-99FB6A6CCD8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07525" name="Footer Placeholder 4">
            <a:extLst>
              <a:ext uri="{FF2B5EF4-FFF2-40B4-BE49-F238E27FC236}">
                <a16:creationId xmlns:a16="http://schemas.microsoft.com/office/drawing/2014/main" id="{253ED9B3-52E8-4110-8DFD-C96DF2FFCA8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07526" name="Slide Number Placeholder 5">
            <a:extLst>
              <a:ext uri="{FF2B5EF4-FFF2-40B4-BE49-F238E27FC236}">
                <a16:creationId xmlns:a16="http://schemas.microsoft.com/office/drawing/2014/main" id="{A5D228BF-4446-4E6A-8166-102050070F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D57A1BB-43C6-4AD8-9585-2CC44D75E296}" type="slidenum">
              <a:rPr lang="en-US" altLang="en-US"/>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C697A14-7EAA-4F15-823B-12FD0F40A01A}"/>
              </a:ext>
            </a:extLst>
          </p:cNvPr>
          <p:cNvSpPr>
            <a:spLocks noGrp="1" noChangeArrowheads="1"/>
          </p:cNvSpPr>
          <p:nvPr>
            <p:ph type="title"/>
          </p:nvPr>
        </p:nvSpPr>
        <p:spPr/>
        <p:txBody>
          <a:bodyPr/>
          <a:lstStyle/>
          <a:p>
            <a:pPr eaLnBrk="1" hangingPunct="1"/>
            <a:r>
              <a:rPr lang="en-US" altLang="en-US" sz="2900">
                <a:solidFill>
                  <a:schemeClr val="tx1"/>
                </a:solidFill>
              </a:rPr>
              <a:t>Psychotropic Medication Utilization Parameters for Foster Children</a:t>
            </a:r>
          </a:p>
        </p:txBody>
      </p:sp>
      <p:sp>
        <p:nvSpPr>
          <p:cNvPr id="109571" name="Rectangle 3">
            <a:extLst>
              <a:ext uri="{FF2B5EF4-FFF2-40B4-BE49-F238E27FC236}">
                <a16:creationId xmlns:a16="http://schemas.microsoft.com/office/drawing/2014/main" id="{B7B90AD9-CBE8-4953-B1A1-BAAC4ECBE89D}"/>
              </a:ext>
            </a:extLst>
          </p:cNvPr>
          <p:cNvSpPr>
            <a:spLocks noGrp="1" noChangeArrowheads="1"/>
          </p:cNvSpPr>
          <p:nvPr>
            <p:ph idx="1"/>
          </p:nvPr>
        </p:nvSpPr>
        <p:spPr/>
        <p:txBody>
          <a:bodyPr/>
          <a:lstStyle/>
          <a:p>
            <a:pPr eaLnBrk="1" hangingPunct="1">
              <a:lnSpc>
                <a:spcPct val="80000"/>
              </a:lnSpc>
            </a:pPr>
            <a:r>
              <a:rPr lang="en-US" altLang="en-US" sz="1800"/>
              <a:t>The </a:t>
            </a:r>
            <a:r>
              <a:rPr lang="en-US" altLang="en-US" sz="1800" b="1"/>
              <a:t>Parameters </a:t>
            </a:r>
            <a:r>
              <a:rPr lang="en-US" altLang="en-US" sz="1800"/>
              <a:t>give general principles for doctors who prescribe psychotropic medications to children in DFPS conservatorship.  </a:t>
            </a:r>
          </a:p>
          <a:p>
            <a:pPr eaLnBrk="1" hangingPunct="1">
              <a:lnSpc>
                <a:spcPct val="80000"/>
              </a:lnSpc>
            </a:pPr>
            <a:endParaRPr lang="en-US" altLang="en-US" sz="1800"/>
          </a:p>
          <a:p>
            <a:pPr eaLnBrk="1" hangingPunct="1">
              <a:lnSpc>
                <a:spcPct val="80000"/>
              </a:lnSpc>
            </a:pPr>
            <a:r>
              <a:rPr lang="en-US" altLang="en-US" sz="1800"/>
              <a:t>They were developed by a group of experts, such as child and adolescent psychiatrists, pediatricians, pharmacologists, and other mental health experts and are updated regularly.  </a:t>
            </a:r>
          </a:p>
          <a:p>
            <a:pPr eaLnBrk="1" hangingPunct="1">
              <a:lnSpc>
                <a:spcPct val="80000"/>
              </a:lnSpc>
            </a:pPr>
            <a:endParaRPr lang="en-US" altLang="en-US" sz="1800"/>
          </a:p>
          <a:p>
            <a:pPr eaLnBrk="1" hangingPunct="1">
              <a:lnSpc>
                <a:spcPct val="80000"/>
              </a:lnSpc>
            </a:pPr>
            <a:r>
              <a:rPr lang="en-US" altLang="en-US" sz="1800"/>
              <a:t>They are based on reliable research and what has worked best in treating other children with similar conditions.  </a:t>
            </a:r>
          </a:p>
          <a:p>
            <a:pPr eaLnBrk="1" hangingPunct="1">
              <a:lnSpc>
                <a:spcPct val="80000"/>
              </a:lnSpc>
            </a:pPr>
            <a:endParaRPr lang="en-US" altLang="en-US" sz="1800"/>
          </a:p>
          <a:p>
            <a:pPr eaLnBrk="1" hangingPunct="1">
              <a:lnSpc>
                <a:spcPct val="80000"/>
              </a:lnSpc>
            </a:pPr>
            <a:r>
              <a:rPr lang="en-US" altLang="en-US" sz="1800"/>
              <a:t>They list nine criteria that point out the need to review the psychotropic medications prescribed to a child.</a:t>
            </a:r>
          </a:p>
          <a:p>
            <a:pPr eaLnBrk="1" hangingPunct="1">
              <a:lnSpc>
                <a:spcPct val="80000"/>
              </a:lnSpc>
            </a:pPr>
            <a:endParaRPr lang="en-US" altLang="en-US" sz="1800"/>
          </a:p>
          <a:p>
            <a:pPr eaLnBrk="1" hangingPunct="1">
              <a:lnSpc>
                <a:spcPct val="80000"/>
              </a:lnSpc>
            </a:pPr>
            <a:r>
              <a:rPr lang="en-US" altLang="en-US" sz="1800"/>
              <a:t>The </a:t>
            </a:r>
            <a:r>
              <a:rPr lang="en-US" altLang="en-US" sz="1800" b="1"/>
              <a:t>Parameters</a:t>
            </a:r>
            <a:r>
              <a:rPr lang="en-US" altLang="en-US" sz="1800"/>
              <a:t> are available on the DFPS website at: </a:t>
            </a:r>
            <a:r>
              <a:rPr lang="en-US" altLang="en-US" sz="1800">
                <a:solidFill>
                  <a:srgbClr val="FF0000"/>
                </a:solidFill>
                <a:hlinkClick r:id="rId3"/>
              </a:rPr>
              <a:t>http://www.dfps.state.tx.us/Child_Protection/Medical_Services/psychotropic_medications.asp</a:t>
            </a:r>
            <a:endParaRPr lang="en-US" altLang="en-US" sz="1800">
              <a:solidFill>
                <a:srgbClr val="FF0000"/>
              </a:solidFill>
            </a:endParaRPr>
          </a:p>
          <a:p>
            <a:pPr eaLnBrk="1" hangingPunct="1">
              <a:lnSpc>
                <a:spcPct val="80000"/>
              </a:lnSpc>
            </a:pPr>
            <a:endParaRPr lang="en-US" altLang="en-US" sz="1800"/>
          </a:p>
          <a:p>
            <a:pPr eaLnBrk="1" hangingPunct="1">
              <a:lnSpc>
                <a:spcPct val="80000"/>
              </a:lnSpc>
            </a:pPr>
            <a:endParaRPr lang="en-US" altLang="en-US" sz="1800"/>
          </a:p>
        </p:txBody>
      </p:sp>
      <p:sp>
        <p:nvSpPr>
          <p:cNvPr id="109572" name="Date Placeholder 3">
            <a:extLst>
              <a:ext uri="{FF2B5EF4-FFF2-40B4-BE49-F238E27FC236}">
                <a16:creationId xmlns:a16="http://schemas.microsoft.com/office/drawing/2014/main" id="{13DF2741-CF72-477B-93FE-DF164707CAF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09573" name="Footer Placeholder 4">
            <a:extLst>
              <a:ext uri="{FF2B5EF4-FFF2-40B4-BE49-F238E27FC236}">
                <a16:creationId xmlns:a16="http://schemas.microsoft.com/office/drawing/2014/main" id="{77408B9C-BDA3-4DA3-9BAC-4BEA1BC7F86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09574" name="Slide Number Placeholder 5">
            <a:extLst>
              <a:ext uri="{FF2B5EF4-FFF2-40B4-BE49-F238E27FC236}">
                <a16:creationId xmlns:a16="http://schemas.microsoft.com/office/drawing/2014/main" id="{CD0272F1-2C11-4591-90A4-526A38AD1F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E5DF4F1-3982-41F5-BE60-29D77819AC3D}" type="slidenum">
              <a:rPr lang="en-US" altLang="en-US"/>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DB9935D-AAA3-4607-AB7B-E0D178684110}"/>
              </a:ext>
            </a:extLst>
          </p:cNvPr>
          <p:cNvSpPr>
            <a:spLocks noGrp="1" noChangeArrowheads="1"/>
          </p:cNvSpPr>
          <p:nvPr>
            <p:ph type="title"/>
          </p:nvPr>
        </p:nvSpPr>
        <p:spPr/>
        <p:txBody>
          <a:bodyPr/>
          <a:lstStyle/>
          <a:p>
            <a:pPr eaLnBrk="1" hangingPunct="1"/>
            <a:r>
              <a:rPr lang="en-US" altLang="en-US" sz="3400"/>
              <a:t>Psychotropic Medication Utilization Review (PMUR)</a:t>
            </a:r>
          </a:p>
        </p:txBody>
      </p:sp>
      <p:sp>
        <p:nvSpPr>
          <p:cNvPr id="111619" name="Rectangle 3">
            <a:extLst>
              <a:ext uri="{FF2B5EF4-FFF2-40B4-BE49-F238E27FC236}">
                <a16:creationId xmlns:a16="http://schemas.microsoft.com/office/drawing/2014/main" id="{9E19CB3C-4574-4F84-BB03-D9FCDAC6B3F9}"/>
              </a:ext>
            </a:extLst>
          </p:cNvPr>
          <p:cNvSpPr>
            <a:spLocks noGrp="1" noChangeArrowheads="1"/>
          </p:cNvSpPr>
          <p:nvPr>
            <p:ph idx="1"/>
          </p:nvPr>
        </p:nvSpPr>
        <p:spPr/>
        <p:txBody>
          <a:bodyPr/>
          <a:lstStyle/>
          <a:p>
            <a:pPr eaLnBrk="1" hangingPunct="1">
              <a:lnSpc>
                <a:spcPct val="90000"/>
              </a:lnSpc>
            </a:pPr>
            <a:r>
              <a:rPr lang="en-US" altLang="en-US" sz="2100"/>
              <a:t>A PMUR is the process STAR Health uses to screen children’s psychotropic medications and review them when they fall outside the </a:t>
            </a:r>
            <a:r>
              <a:rPr lang="en-US" altLang="en-US" sz="2100" b="1"/>
              <a:t>Parameters.</a:t>
            </a:r>
          </a:p>
          <a:p>
            <a:pPr eaLnBrk="1" hangingPunct="1">
              <a:lnSpc>
                <a:spcPct val="90000"/>
              </a:lnSpc>
            </a:pPr>
            <a:endParaRPr lang="en-US" altLang="en-US" sz="2100" b="1"/>
          </a:p>
          <a:p>
            <a:pPr eaLnBrk="1" hangingPunct="1">
              <a:lnSpc>
                <a:spcPct val="90000"/>
              </a:lnSpc>
            </a:pPr>
            <a:r>
              <a:rPr lang="en-US" altLang="en-US" sz="2100"/>
              <a:t>Being outside the </a:t>
            </a:r>
            <a:r>
              <a:rPr lang="en-US" altLang="en-US" sz="2100" b="1"/>
              <a:t>Parameters</a:t>
            </a:r>
            <a:r>
              <a:rPr lang="en-US" altLang="en-US" sz="2100"/>
              <a:t> does not mean that the psychotropic medications are harmful for the child.</a:t>
            </a:r>
          </a:p>
          <a:p>
            <a:pPr eaLnBrk="1" hangingPunct="1">
              <a:lnSpc>
                <a:spcPct val="90000"/>
              </a:lnSpc>
            </a:pPr>
            <a:endParaRPr lang="en-US" altLang="en-US" sz="2100"/>
          </a:p>
          <a:p>
            <a:pPr eaLnBrk="1" hangingPunct="1">
              <a:lnSpc>
                <a:spcPct val="90000"/>
              </a:lnSpc>
            </a:pPr>
            <a:r>
              <a:rPr lang="en-US" altLang="en-US" sz="2100"/>
              <a:t>Rather, being outside </a:t>
            </a:r>
            <a:r>
              <a:rPr lang="en-US" altLang="en-US" sz="2100" b="1"/>
              <a:t>Parameters</a:t>
            </a:r>
            <a:r>
              <a:rPr lang="en-US" altLang="en-US" sz="2100"/>
              <a:t> means that a STAR Health child and adolescent psychiatrist needs to review the case to see how the child is doing and make sure the medications are the best treatment for the child.</a:t>
            </a:r>
          </a:p>
          <a:p>
            <a:pPr eaLnBrk="1" hangingPunct="1">
              <a:lnSpc>
                <a:spcPct val="90000"/>
              </a:lnSpc>
              <a:buFont typeface="Wingdings" panose="05000000000000000000" pitchFamily="2" charset="2"/>
              <a:buNone/>
            </a:pPr>
            <a:endParaRPr lang="en-US" altLang="en-US" sz="2100"/>
          </a:p>
          <a:p>
            <a:pPr eaLnBrk="1" hangingPunct="1">
              <a:lnSpc>
                <a:spcPct val="90000"/>
              </a:lnSpc>
              <a:buFont typeface="Wingdings" panose="05000000000000000000" pitchFamily="2" charset="2"/>
              <a:buNone/>
            </a:pPr>
            <a:endParaRPr lang="en-US" altLang="en-US" sz="2100"/>
          </a:p>
        </p:txBody>
      </p:sp>
      <p:sp>
        <p:nvSpPr>
          <p:cNvPr id="111620" name="Date Placeholder 3">
            <a:extLst>
              <a:ext uri="{FF2B5EF4-FFF2-40B4-BE49-F238E27FC236}">
                <a16:creationId xmlns:a16="http://schemas.microsoft.com/office/drawing/2014/main" id="{F1A6CEC7-1B13-429B-A9F0-B7C9178FC27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11621" name="Footer Placeholder 4">
            <a:extLst>
              <a:ext uri="{FF2B5EF4-FFF2-40B4-BE49-F238E27FC236}">
                <a16:creationId xmlns:a16="http://schemas.microsoft.com/office/drawing/2014/main" id="{0D948299-0B09-414A-926E-AF7ECB80A29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11622" name="Slide Number Placeholder 5">
            <a:extLst>
              <a:ext uri="{FF2B5EF4-FFF2-40B4-BE49-F238E27FC236}">
                <a16:creationId xmlns:a16="http://schemas.microsoft.com/office/drawing/2014/main" id="{08EF2948-6EFB-4727-8315-2A6BC0F273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7F567AA-E3D7-4D9E-8D96-48ACE5A9C3B5}" type="slidenum">
              <a:rPr lang="en-US" altLang="en-US"/>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74C367D-5724-442E-8F52-764A235812C0}"/>
              </a:ext>
            </a:extLst>
          </p:cNvPr>
          <p:cNvSpPr>
            <a:spLocks noGrp="1" noChangeArrowheads="1"/>
          </p:cNvSpPr>
          <p:nvPr>
            <p:ph type="title"/>
          </p:nvPr>
        </p:nvSpPr>
        <p:spPr/>
        <p:txBody>
          <a:bodyPr/>
          <a:lstStyle/>
          <a:p>
            <a:pPr eaLnBrk="1" hangingPunct="1"/>
            <a:r>
              <a:rPr lang="en-US" altLang="en-US" sz="3400">
                <a:solidFill>
                  <a:schemeClr val="tx1"/>
                </a:solidFill>
              </a:rPr>
              <a:t>When Does STAR Health Do a PMUR?</a:t>
            </a:r>
          </a:p>
        </p:txBody>
      </p:sp>
      <p:sp>
        <p:nvSpPr>
          <p:cNvPr id="113667" name="Rectangle 3">
            <a:extLst>
              <a:ext uri="{FF2B5EF4-FFF2-40B4-BE49-F238E27FC236}">
                <a16:creationId xmlns:a16="http://schemas.microsoft.com/office/drawing/2014/main" id="{E31A32B0-2FCB-4FB3-8105-ED9B42090DB4}"/>
              </a:ext>
            </a:extLst>
          </p:cNvPr>
          <p:cNvSpPr>
            <a:spLocks noGrp="1" noChangeArrowheads="1"/>
          </p:cNvSpPr>
          <p:nvPr>
            <p:ph idx="1"/>
          </p:nvPr>
        </p:nvSpPr>
        <p:spPr>
          <a:xfrm>
            <a:off x="762000" y="1828800"/>
            <a:ext cx="7805738" cy="4800600"/>
          </a:xfrm>
        </p:spPr>
        <p:txBody>
          <a:bodyPr/>
          <a:lstStyle/>
          <a:p>
            <a:pPr eaLnBrk="1" hangingPunct="1">
              <a:lnSpc>
                <a:spcPct val="90000"/>
              </a:lnSpc>
              <a:buFont typeface="Wingdings" panose="05000000000000000000" pitchFamily="2" charset="2"/>
              <a:buNone/>
            </a:pPr>
            <a:r>
              <a:rPr lang="en-US" altLang="en-US" sz="1800"/>
              <a:t>STAR Health does a PMUR after children have taken the medications for at least 60 days and they fall outside the Parameters in certain categories. The categories are:</a:t>
            </a:r>
          </a:p>
          <a:p>
            <a:pPr eaLnBrk="1" hangingPunct="1">
              <a:lnSpc>
                <a:spcPct val="90000"/>
              </a:lnSpc>
            </a:pPr>
            <a:r>
              <a:rPr lang="en-US" altLang="en-US" sz="1800"/>
              <a:t>All children under the age of four.</a:t>
            </a:r>
          </a:p>
          <a:p>
            <a:pPr eaLnBrk="1" hangingPunct="1">
              <a:lnSpc>
                <a:spcPct val="90000"/>
              </a:lnSpc>
            </a:pPr>
            <a:r>
              <a:rPr lang="en-US" altLang="en-US" sz="1800"/>
              <a:t>Any child who is taking:</a:t>
            </a:r>
          </a:p>
          <a:p>
            <a:pPr lvl="1" eaLnBrk="1" hangingPunct="1">
              <a:lnSpc>
                <a:spcPct val="90000"/>
              </a:lnSpc>
            </a:pPr>
            <a:r>
              <a:rPr lang="en-US" altLang="en-US" sz="1800"/>
              <a:t>2 or more stimulant medications.</a:t>
            </a:r>
          </a:p>
          <a:p>
            <a:pPr lvl="1" eaLnBrk="1" hangingPunct="1">
              <a:lnSpc>
                <a:spcPct val="90000"/>
              </a:lnSpc>
            </a:pPr>
            <a:r>
              <a:rPr lang="en-US" altLang="en-US" sz="1800"/>
              <a:t>2 or more alpha agonists.</a:t>
            </a:r>
          </a:p>
          <a:p>
            <a:pPr lvl="1" eaLnBrk="1" hangingPunct="1">
              <a:lnSpc>
                <a:spcPct val="90000"/>
              </a:lnSpc>
            </a:pPr>
            <a:r>
              <a:rPr lang="en-US" altLang="en-US" sz="1800"/>
              <a:t>2 or more antidepressant medications.</a:t>
            </a:r>
          </a:p>
          <a:p>
            <a:pPr lvl="1" eaLnBrk="1" hangingPunct="1">
              <a:lnSpc>
                <a:spcPct val="90000"/>
              </a:lnSpc>
            </a:pPr>
            <a:r>
              <a:rPr lang="en-US" altLang="en-US" sz="1800"/>
              <a:t>2 or more atypical antipsychotic medications.</a:t>
            </a:r>
          </a:p>
          <a:p>
            <a:pPr lvl="1" eaLnBrk="1" hangingPunct="1">
              <a:lnSpc>
                <a:spcPct val="90000"/>
              </a:lnSpc>
            </a:pPr>
            <a:r>
              <a:rPr lang="en-US" altLang="en-US" sz="1800"/>
              <a:t>3 or more mood stabilizers.</a:t>
            </a:r>
          </a:p>
          <a:p>
            <a:pPr eaLnBrk="1" hangingPunct="1">
              <a:lnSpc>
                <a:spcPct val="90000"/>
              </a:lnSpc>
            </a:pPr>
            <a:r>
              <a:rPr lang="en-US" altLang="en-US" sz="1800"/>
              <a:t>Any child with 4 or more psychotropic medications.</a:t>
            </a:r>
          </a:p>
          <a:p>
            <a:pPr eaLnBrk="1" hangingPunct="1">
              <a:lnSpc>
                <a:spcPct val="90000"/>
              </a:lnSpc>
            </a:pPr>
            <a:r>
              <a:rPr lang="en-US" altLang="en-US" sz="1800"/>
              <a:t>Antipsychotic medication(s) prescribed continuously without appropriate monitoring of glucose and lipids at least every 6 months.</a:t>
            </a:r>
          </a:p>
          <a:p>
            <a:pPr eaLnBrk="1" hangingPunct="1">
              <a:lnSpc>
                <a:spcPct val="90000"/>
              </a:lnSpc>
            </a:pPr>
            <a:endParaRPr lang="en-US" altLang="en-US" sz="2000" b="1"/>
          </a:p>
          <a:p>
            <a:pPr eaLnBrk="1" hangingPunct="1">
              <a:lnSpc>
                <a:spcPct val="90000"/>
              </a:lnSpc>
              <a:buFont typeface="Wingdings" panose="05000000000000000000" pitchFamily="2" charset="2"/>
              <a:buNone/>
            </a:pPr>
            <a:endParaRPr lang="en-US" altLang="en-US" sz="2000"/>
          </a:p>
          <a:p>
            <a:pPr eaLnBrk="1" hangingPunct="1">
              <a:lnSpc>
                <a:spcPct val="90000"/>
              </a:lnSpc>
            </a:pPr>
            <a:endParaRPr lang="en-US" altLang="en-US" sz="2000"/>
          </a:p>
        </p:txBody>
      </p:sp>
      <p:sp>
        <p:nvSpPr>
          <p:cNvPr id="113668" name="Date Placeholder 3">
            <a:extLst>
              <a:ext uri="{FF2B5EF4-FFF2-40B4-BE49-F238E27FC236}">
                <a16:creationId xmlns:a16="http://schemas.microsoft.com/office/drawing/2014/main" id="{3AE99D02-9C93-4328-AFB5-FB8ED5A6DB0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13669" name="Footer Placeholder 4">
            <a:extLst>
              <a:ext uri="{FF2B5EF4-FFF2-40B4-BE49-F238E27FC236}">
                <a16:creationId xmlns:a16="http://schemas.microsoft.com/office/drawing/2014/main" id="{780398E3-298A-4867-B0AA-F099AAA364E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13670" name="Slide Number Placeholder 5">
            <a:extLst>
              <a:ext uri="{FF2B5EF4-FFF2-40B4-BE49-F238E27FC236}">
                <a16:creationId xmlns:a16="http://schemas.microsoft.com/office/drawing/2014/main" id="{A34E0EC4-870F-4DC7-97C0-6C272554E5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19DDCAD-D74C-450C-88B3-64F321590876}" type="slidenum">
              <a:rPr lang="en-US" altLang="en-US"/>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48AF605-83DA-4FB5-B6B9-EB03846B5D09}"/>
              </a:ext>
            </a:extLst>
          </p:cNvPr>
          <p:cNvSpPr>
            <a:spLocks noGrp="1" noChangeArrowheads="1"/>
          </p:cNvSpPr>
          <p:nvPr>
            <p:ph type="title"/>
          </p:nvPr>
        </p:nvSpPr>
        <p:spPr/>
        <p:txBody>
          <a:bodyPr/>
          <a:lstStyle/>
          <a:p>
            <a:pPr eaLnBrk="1" hangingPunct="1"/>
            <a:r>
              <a:rPr lang="en-US" altLang="en-US"/>
              <a:t>What Triggers a PMUR?</a:t>
            </a:r>
          </a:p>
        </p:txBody>
      </p:sp>
      <p:sp>
        <p:nvSpPr>
          <p:cNvPr id="115715" name="Rectangle 3">
            <a:extLst>
              <a:ext uri="{FF2B5EF4-FFF2-40B4-BE49-F238E27FC236}">
                <a16:creationId xmlns:a16="http://schemas.microsoft.com/office/drawing/2014/main" id="{B1E5119C-F419-4558-B72D-D7EA7CFF66E8}"/>
              </a:ext>
            </a:extLst>
          </p:cNvPr>
          <p:cNvSpPr>
            <a:spLocks noGrp="1" noChangeArrowheads="1"/>
          </p:cNvSpPr>
          <p:nvPr>
            <p:ph idx="1"/>
          </p:nvPr>
        </p:nvSpPr>
        <p:spPr>
          <a:xfrm>
            <a:off x="566738" y="1676400"/>
            <a:ext cx="8001000" cy="4267200"/>
          </a:xfrm>
        </p:spPr>
        <p:txBody>
          <a:bodyPr/>
          <a:lstStyle/>
          <a:p>
            <a:pPr eaLnBrk="1" hangingPunct="1">
              <a:lnSpc>
                <a:spcPct val="80000"/>
              </a:lnSpc>
              <a:buFont typeface="Wingdings" panose="05000000000000000000" pitchFamily="2" charset="2"/>
              <a:buNone/>
            </a:pPr>
            <a:r>
              <a:rPr lang="en-US" altLang="en-US" sz="2000"/>
              <a:t>A PMUR can happen in several ways, including:</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An automated process using pharmacy information that identifies when children’s medications are outside the Parameters.</a:t>
            </a:r>
          </a:p>
          <a:p>
            <a:pPr eaLnBrk="1" hangingPunct="1">
              <a:lnSpc>
                <a:spcPct val="80000"/>
              </a:lnSpc>
            </a:pPr>
            <a:endParaRPr lang="en-US" altLang="en-US" sz="2000"/>
          </a:p>
          <a:p>
            <a:pPr eaLnBrk="1" hangingPunct="1">
              <a:lnSpc>
                <a:spcPct val="80000"/>
              </a:lnSpc>
            </a:pPr>
            <a:r>
              <a:rPr lang="en-US" altLang="en-US" sz="2000"/>
              <a:t>When STAR Health service managers or coordinators call caregivers and medical consenters to do health screening on children who are newly placed or have changed placements, and the results warrant a review.</a:t>
            </a:r>
          </a:p>
          <a:p>
            <a:pPr eaLnBrk="1" hangingPunct="1">
              <a:lnSpc>
                <a:spcPct val="80000"/>
              </a:lnSpc>
            </a:pPr>
            <a:endParaRPr lang="en-US" altLang="en-US" sz="2000">
              <a:solidFill>
                <a:srgbClr val="00B050"/>
              </a:solidFill>
            </a:endParaRPr>
          </a:p>
          <a:p>
            <a:pPr eaLnBrk="1" hangingPunct="1">
              <a:lnSpc>
                <a:spcPct val="80000"/>
              </a:lnSpc>
            </a:pPr>
            <a:r>
              <a:rPr lang="en-US" altLang="en-US" sz="2000"/>
              <a:t>When someone, such as a caregiver, medical consenter, CPS staff, attorney, CASA, residential provider or other person has a concern and asks STAR Health for a review.</a:t>
            </a:r>
          </a:p>
          <a:p>
            <a:pPr eaLnBrk="1" hangingPunct="1">
              <a:lnSpc>
                <a:spcPct val="80000"/>
              </a:lnSpc>
            </a:pPr>
            <a:endParaRPr lang="en-US" altLang="en-US" sz="2000"/>
          </a:p>
          <a:p>
            <a:pPr eaLnBrk="1" hangingPunct="1">
              <a:lnSpc>
                <a:spcPct val="80000"/>
              </a:lnSpc>
            </a:pPr>
            <a:r>
              <a:rPr lang="en-US" altLang="en-US" sz="2000"/>
              <a:t>When a court asks for a review.</a:t>
            </a:r>
          </a:p>
          <a:p>
            <a:pPr eaLnBrk="1" hangingPunct="1">
              <a:lnSpc>
                <a:spcPct val="80000"/>
              </a:lnSpc>
            </a:pPr>
            <a:endParaRPr lang="en-US" altLang="en-US" sz="2000"/>
          </a:p>
          <a:p>
            <a:pPr eaLnBrk="1" hangingPunct="1">
              <a:lnSpc>
                <a:spcPct val="80000"/>
              </a:lnSpc>
              <a:buFont typeface="Wingdings" panose="05000000000000000000" pitchFamily="2" charset="2"/>
              <a:buNone/>
            </a:pPr>
            <a:endParaRPr lang="en-US" altLang="en-US" sz="1600" b="1"/>
          </a:p>
        </p:txBody>
      </p:sp>
      <p:sp>
        <p:nvSpPr>
          <p:cNvPr id="115716" name="Date Placeholder 3">
            <a:extLst>
              <a:ext uri="{FF2B5EF4-FFF2-40B4-BE49-F238E27FC236}">
                <a16:creationId xmlns:a16="http://schemas.microsoft.com/office/drawing/2014/main" id="{2E280F2E-2B3B-4C7D-B95E-0FA0F18594E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15717" name="Footer Placeholder 4">
            <a:extLst>
              <a:ext uri="{FF2B5EF4-FFF2-40B4-BE49-F238E27FC236}">
                <a16:creationId xmlns:a16="http://schemas.microsoft.com/office/drawing/2014/main" id="{689A8A95-010E-4F5A-8FD5-3260B1C09E2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15718" name="Slide Number Placeholder 5">
            <a:extLst>
              <a:ext uri="{FF2B5EF4-FFF2-40B4-BE49-F238E27FC236}">
                <a16:creationId xmlns:a16="http://schemas.microsoft.com/office/drawing/2014/main" id="{A8275555-B6C4-430B-9390-E35E7EC923C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205952-5C87-4FAA-80ED-8A205F055BE9}" type="slidenum">
              <a:rPr lang="en-US" altLang="en-US"/>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D4856EBD-D2E2-4BBF-A0BC-A180690BA325}"/>
              </a:ext>
            </a:extLst>
          </p:cNvPr>
          <p:cNvSpPr>
            <a:spLocks noGrp="1" noChangeArrowheads="1"/>
          </p:cNvSpPr>
          <p:nvPr>
            <p:ph type="title"/>
          </p:nvPr>
        </p:nvSpPr>
        <p:spPr/>
        <p:txBody>
          <a:bodyPr/>
          <a:lstStyle/>
          <a:p>
            <a:pPr eaLnBrk="1" hangingPunct="1"/>
            <a:r>
              <a:rPr lang="en-US" altLang="en-US"/>
              <a:t>What Happens During a PMUR?</a:t>
            </a:r>
          </a:p>
        </p:txBody>
      </p:sp>
      <p:sp>
        <p:nvSpPr>
          <p:cNvPr id="117763" name="Rectangle 3">
            <a:extLst>
              <a:ext uri="{FF2B5EF4-FFF2-40B4-BE49-F238E27FC236}">
                <a16:creationId xmlns:a16="http://schemas.microsoft.com/office/drawing/2014/main" id="{8EA2CBAC-2239-4F9B-A5B4-BCF3A9F57384}"/>
              </a:ext>
            </a:extLst>
          </p:cNvPr>
          <p:cNvSpPr>
            <a:spLocks noGrp="1" noChangeArrowheads="1"/>
          </p:cNvSpPr>
          <p:nvPr>
            <p:ph idx="1"/>
          </p:nvPr>
        </p:nvSpPr>
        <p:spPr/>
        <p:txBody>
          <a:bodyPr/>
          <a:lstStyle/>
          <a:p>
            <a:pPr marL="58738" indent="-58738" eaLnBrk="1" hangingPunct="1">
              <a:lnSpc>
                <a:spcPct val="80000"/>
              </a:lnSpc>
              <a:buFont typeface="Wingdings" panose="05000000000000000000" pitchFamily="2" charset="2"/>
              <a:buNone/>
            </a:pPr>
            <a:r>
              <a:rPr lang="en-US" altLang="en-US" sz="2000"/>
              <a:t>When a child’s psychotropic medications fall outside of the Parameters, a STAR Health child and adolescent psychiatrist reviews the child’s medical records and talks to the doctor who prescribed the medication. </a:t>
            </a:r>
          </a:p>
          <a:p>
            <a:pPr marL="58738" indent="-58738" eaLnBrk="1" hangingPunct="1">
              <a:lnSpc>
                <a:spcPct val="80000"/>
              </a:lnSpc>
              <a:buFont typeface="Wingdings" panose="05000000000000000000" pitchFamily="2" charset="2"/>
              <a:buNone/>
            </a:pPr>
            <a:endParaRPr lang="en-US" altLang="en-US" sz="2000"/>
          </a:p>
          <a:p>
            <a:pPr marL="58738" indent="-58738" eaLnBrk="1" hangingPunct="1">
              <a:lnSpc>
                <a:spcPct val="80000"/>
              </a:lnSpc>
              <a:buFont typeface="Wingdings" panose="05000000000000000000" pitchFamily="2" charset="2"/>
              <a:buNone/>
            </a:pPr>
            <a:r>
              <a:rPr lang="en-US" altLang="en-US" sz="2000"/>
              <a:t>Sometimes medications are changed. Other times the    child keeps taking the medications, even though the medications are outside Parameters, because the child’s condition is complex and the medications are helping the child</a:t>
            </a:r>
            <a:r>
              <a:rPr lang="en-US" altLang="en-US" sz="1700"/>
              <a:t>.</a:t>
            </a:r>
            <a:r>
              <a:rPr lang="en-US" altLang="en-US" sz="1800"/>
              <a:t> The STAR Health psychiatrist will consult with the prescribing clinician again within 60 to 90 days if the medication regimen remains outside of the Parameters.</a:t>
            </a:r>
            <a:r>
              <a:rPr lang="en-US" altLang="en-US" sz="1700"/>
              <a:t> </a:t>
            </a:r>
          </a:p>
          <a:p>
            <a:pPr marL="58738" indent="-58738" eaLnBrk="1" hangingPunct="1">
              <a:lnSpc>
                <a:spcPct val="80000"/>
              </a:lnSpc>
              <a:buFont typeface="Wingdings" panose="05000000000000000000" pitchFamily="2" charset="2"/>
              <a:buNone/>
            </a:pPr>
            <a:endParaRPr lang="en-US" altLang="en-US" sz="1700"/>
          </a:p>
          <a:p>
            <a:pPr marL="58738" indent="-58738" eaLnBrk="1" hangingPunct="1">
              <a:lnSpc>
                <a:spcPct val="80000"/>
              </a:lnSpc>
              <a:buFont typeface="Wingdings" panose="05000000000000000000" pitchFamily="2" charset="2"/>
              <a:buNone/>
            </a:pPr>
            <a:r>
              <a:rPr lang="en-US" altLang="en-US" sz="1700" b="1"/>
              <a:t>You may request a PMUR by calling STAR Health Member Services at 1-866-912-6283.  You may learn more in the STAR Health Frequently Asked Questions document at </a:t>
            </a:r>
            <a:r>
              <a:rPr lang="en-US" altLang="en-US" sz="1700" b="1">
                <a:hlinkClick r:id="rId3"/>
              </a:rPr>
              <a:t>http://www.dfps.state.tx.us/Child_Protection/Medical_Services/psychotropic</a:t>
            </a:r>
            <a:r>
              <a:rPr lang="en-US" altLang="en-US" sz="1700" b="1">
                <a:solidFill>
                  <a:srgbClr val="FF0000"/>
                </a:solidFill>
                <a:hlinkClick r:id="rId3"/>
              </a:rPr>
              <a:t>_medications</a:t>
            </a:r>
            <a:r>
              <a:rPr lang="en-US" altLang="en-US" sz="1700" b="1">
                <a:hlinkClick r:id="rId3"/>
              </a:rPr>
              <a:t>.asp</a:t>
            </a:r>
            <a:r>
              <a:rPr lang="en-US" altLang="en-US" sz="1700" b="1"/>
              <a:t> </a:t>
            </a:r>
          </a:p>
          <a:p>
            <a:pPr marL="58738" indent="-58738" eaLnBrk="1" hangingPunct="1">
              <a:lnSpc>
                <a:spcPct val="80000"/>
              </a:lnSpc>
            </a:pPr>
            <a:endParaRPr lang="en-US" altLang="en-US" sz="2100"/>
          </a:p>
        </p:txBody>
      </p:sp>
      <p:sp>
        <p:nvSpPr>
          <p:cNvPr id="117764" name="Date Placeholder 3">
            <a:extLst>
              <a:ext uri="{FF2B5EF4-FFF2-40B4-BE49-F238E27FC236}">
                <a16:creationId xmlns:a16="http://schemas.microsoft.com/office/drawing/2014/main" id="{6FA502E3-1F29-4388-84A5-6F7CC9E380D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17765" name="Footer Placeholder 4">
            <a:extLst>
              <a:ext uri="{FF2B5EF4-FFF2-40B4-BE49-F238E27FC236}">
                <a16:creationId xmlns:a16="http://schemas.microsoft.com/office/drawing/2014/main" id="{B8BB658D-8E78-46BD-970F-29776D40B47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17766" name="Slide Number Placeholder 5">
            <a:extLst>
              <a:ext uri="{FF2B5EF4-FFF2-40B4-BE49-F238E27FC236}">
                <a16:creationId xmlns:a16="http://schemas.microsoft.com/office/drawing/2014/main" id="{877B92AD-0537-4FDB-9F42-FCF15627912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1ECA17-EEE0-4913-8927-AF410E325FF1}" type="slidenum">
              <a:rPr lang="en-US" altLang="en-US"/>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1CAB236A-18EF-4E65-89A0-DC1B0B7D4C5A}"/>
              </a:ext>
            </a:extLst>
          </p:cNvPr>
          <p:cNvSpPr>
            <a:spLocks noGrp="1" noChangeArrowheads="1"/>
          </p:cNvSpPr>
          <p:nvPr>
            <p:ph type="title"/>
          </p:nvPr>
        </p:nvSpPr>
        <p:spPr/>
        <p:txBody>
          <a:bodyPr/>
          <a:lstStyle/>
          <a:p>
            <a:r>
              <a:rPr lang="en-US" altLang="en-US" dirty="0">
                <a:solidFill>
                  <a:schemeClr val="tx1"/>
                </a:solidFill>
              </a:rPr>
              <a:t>Health Passport </a:t>
            </a:r>
          </a:p>
        </p:txBody>
      </p:sp>
      <p:sp>
        <p:nvSpPr>
          <p:cNvPr id="3" name="Content Placeholder 2">
            <a:extLst>
              <a:ext uri="{FF2B5EF4-FFF2-40B4-BE49-F238E27FC236}">
                <a16:creationId xmlns:a16="http://schemas.microsoft.com/office/drawing/2014/main" id="{61230B27-2901-464E-B887-738EB70069DC}"/>
              </a:ext>
            </a:extLst>
          </p:cNvPr>
          <p:cNvSpPr>
            <a:spLocks noGrp="1"/>
          </p:cNvSpPr>
          <p:nvPr>
            <p:ph idx="1"/>
          </p:nvPr>
        </p:nvSpPr>
        <p:spPr>
          <a:xfrm>
            <a:off x="685800" y="1752600"/>
            <a:ext cx="8153400" cy="1905000"/>
          </a:xfrm>
        </p:spPr>
        <p:txBody>
          <a:bodyPr>
            <a:normAutofit fontScale="77500" lnSpcReduction="20000"/>
          </a:bodyPr>
          <a:lstStyle/>
          <a:p>
            <a:pPr>
              <a:defRPr/>
            </a:pPr>
            <a:r>
              <a:rPr lang="en-US" dirty="0"/>
              <a:t>Is a web-based system for children enrolled in STAR Health that keeps track of medical information.</a:t>
            </a:r>
          </a:p>
          <a:p>
            <a:pPr>
              <a:defRPr/>
            </a:pPr>
            <a:r>
              <a:rPr lang="en-US" dirty="0"/>
              <a:t>Includes prescriptions, diagnoses, medical and dental visits, immunizations and allergy information.</a:t>
            </a:r>
          </a:p>
        </p:txBody>
      </p:sp>
      <p:sp>
        <p:nvSpPr>
          <p:cNvPr id="8" name="Content Placeholder 2">
            <a:extLst>
              <a:ext uri="{FF2B5EF4-FFF2-40B4-BE49-F238E27FC236}">
                <a16:creationId xmlns:a16="http://schemas.microsoft.com/office/drawing/2014/main" id="{A5DA51F9-4657-43C3-9610-FBC9A17C4469}"/>
              </a:ext>
            </a:extLst>
          </p:cNvPr>
          <p:cNvSpPr txBox="1">
            <a:spLocks/>
          </p:cNvSpPr>
          <p:nvPr/>
        </p:nvSpPr>
        <p:spPr bwMode="auto">
          <a:xfrm>
            <a:off x="685800" y="3657600"/>
            <a:ext cx="4724400" cy="2438400"/>
          </a:xfrm>
          <a:prstGeom prst="rect">
            <a:avLst/>
          </a:prstGeom>
          <a:noFill/>
          <a:ln>
            <a:noFill/>
          </a:ln>
          <a:effectLst/>
        </p:spPr>
        <p:txBody>
          <a:bodyPr>
            <a:normAutofit fontScale="77500" lnSpcReduction="20000"/>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a:defRPr/>
            </a:pPr>
            <a:r>
              <a:rPr lang="en-US" dirty="0"/>
              <a:t>Is accessible by Medical Consenters, DFPS staff and certain authorized users.</a:t>
            </a:r>
          </a:p>
          <a:p>
            <a:pPr>
              <a:defRPr/>
            </a:pPr>
            <a:r>
              <a:rPr lang="en-US" dirty="0"/>
              <a:t>Is accessed by using registration instructions found on Form 2085-B Designation of Medical Consenter.</a:t>
            </a:r>
          </a:p>
        </p:txBody>
      </p:sp>
      <p:sp>
        <p:nvSpPr>
          <p:cNvPr id="7" name="Rectangle 6">
            <a:extLst>
              <a:ext uri="{FF2B5EF4-FFF2-40B4-BE49-F238E27FC236}">
                <a16:creationId xmlns:a16="http://schemas.microsoft.com/office/drawing/2014/main" id="{555917A7-EC2B-489E-898D-4F4310EC2D64}"/>
              </a:ext>
            </a:extLst>
          </p:cNvPr>
          <p:cNvSpPr/>
          <p:nvPr/>
        </p:nvSpPr>
        <p:spPr bwMode="auto">
          <a:xfrm>
            <a:off x="5575300" y="3778250"/>
            <a:ext cx="2971800" cy="2317750"/>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lgn="ctr">
              <a:defRPr/>
            </a:pPr>
            <a:endParaRPr lang="en-US" dirty="0">
              <a:solidFill>
                <a:schemeClr val="tx1"/>
              </a:solidFill>
            </a:endParaRPr>
          </a:p>
          <a:p>
            <a:pPr algn="ctr">
              <a:defRPr/>
            </a:pPr>
            <a:r>
              <a:rPr lang="en-US" dirty="0">
                <a:solidFill>
                  <a:schemeClr val="tx1"/>
                </a:solidFill>
              </a:rPr>
              <a:t>Links with the Patient information leaflet for medications  are useful tools within the Health Passport for medication usage and side effects. </a:t>
            </a:r>
          </a:p>
        </p:txBody>
      </p:sp>
      <p:sp>
        <p:nvSpPr>
          <p:cNvPr id="119815" name="Rectangle 1">
            <a:extLst>
              <a:ext uri="{FF2B5EF4-FFF2-40B4-BE49-F238E27FC236}">
                <a16:creationId xmlns:a16="http://schemas.microsoft.com/office/drawing/2014/main" id="{EADDE76E-ACFB-463C-A2BF-54C50D700EC0}"/>
              </a:ext>
            </a:extLst>
          </p:cNvPr>
          <p:cNvSpPr>
            <a:spLocks noChangeArrowheads="1"/>
          </p:cNvSpPr>
          <p:nvPr/>
        </p:nvSpPr>
        <p:spPr bwMode="auto">
          <a:xfrm>
            <a:off x="533400" y="6216650"/>
            <a:ext cx="162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a:t>Effective 11/20/13</a:t>
            </a:r>
          </a:p>
        </p:txBody>
      </p:sp>
      <p:sp>
        <p:nvSpPr>
          <p:cNvPr id="119812" name="Slide Number Placeholder 4">
            <a:extLst>
              <a:ext uri="{FF2B5EF4-FFF2-40B4-BE49-F238E27FC236}">
                <a16:creationId xmlns:a16="http://schemas.microsoft.com/office/drawing/2014/main" id="{EB0936F9-EFCB-4893-99A7-EF2DF582269C}"/>
              </a:ext>
            </a:extLst>
          </p:cNvPr>
          <p:cNvSpPr>
            <a:spLocks noGrp="1"/>
          </p:cNvSpPr>
          <p:nvPr>
            <p:ph type="sldNum" sz="quarter" idx="12"/>
          </p:nvPr>
        </p:nvSpPr>
        <p:spPr>
          <a:xfrm>
            <a:off x="6553200" y="6245225"/>
            <a:ext cx="1981200" cy="460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6A1D12-F098-44E1-B3A2-446931C6BDCA}" type="slidenum">
              <a:rPr lang="en-US" altLang="en-US"/>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511E4B4-9D76-4C07-B9F5-E1E60875BA32}"/>
              </a:ext>
            </a:extLst>
          </p:cNvPr>
          <p:cNvSpPr>
            <a:spLocks noGrp="1" noChangeArrowheads="1"/>
          </p:cNvSpPr>
          <p:nvPr>
            <p:ph type="title"/>
          </p:nvPr>
        </p:nvSpPr>
        <p:spPr/>
        <p:txBody>
          <a:bodyPr/>
          <a:lstStyle/>
          <a:p>
            <a:r>
              <a:rPr lang="en-US" altLang="en-US" sz="2800" dirty="0"/>
              <a:t>Is it okay for my child to take a medication that does not have FDA approval?</a:t>
            </a:r>
          </a:p>
        </p:txBody>
      </p:sp>
      <p:sp>
        <p:nvSpPr>
          <p:cNvPr id="121859" name="Rectangle 3">
            <a:extLst>
              <a:ext uri="{FF2B5EF4-FFF2-40B4-BE49-F238E27FC236}">
                <a16:creationId xmlns:a16="http://schemas.microsoft.com/office/drawing/2014/main" id="{3FB3C1D4-BC61-47E7-8586-23CD603D45FA}"/>
              </a:ext>
            </a:extLst>
          </p:cNvPr>
          <p:cNvSpPr>
            <a:spLocks noGrp="1" noChangeArrowheads="1"/>
          </p:cNvSpPr>
          <p:nvPr>
            <p:ph idx="1"/>
          </p:nvPr>
        </p:nvSpPr>
        <p:spPr/>
        <p:txBody>
          <a:bodyPr/>
          <a:lstStyle/>
          <a:p>
            <a:r>
              <a:rPr lang="en-US" altLang="en-US" sz="1800"/>
              <a:t>Many medications used to treat young people with mental illness are safe and effective.</a:t>
            </a:r>
          </a:p>
          <a:p>
            <a:r>
              <a:rPr lang="en-US" altLang="en-US" sz="1800"/>
              <a:t>Many psychotropic medications, however, do not have Federal Food and Drug Administration (FDA) approved labeling for use in children and adolescents due to the majority of medication being approved by the FDA based on research in adults.</a:t>
            </a:r>
          </a:p>
          <a:p>
            <a:r>
              <a:rPr lang="en-US" altLang="en-US" sz="1800"/>
              <a:t>Over time, clinical studies and research may support the use of the medication for an "off-label" in children and/or adolescents.</a:t>
            </a:r>
          </a:p>
          <a:p>
            <a:r>
              <a:rPr lang="en-US" altLang="en-US" sz="1800"/>
              <a:t>The DFPS prescribing Parameters include "Literature based maximum doses" for medications where there is support for "off-label" use.</a:t>
            </a:r>
          </a:p>
          <a:p>
            <a:r>
              <a:rPr lang="en-US" altLang="en-US" sz="1800"/>
              <a:t>However, many medications have not been studied or approved for use with children.  Researchers are not sure how these medications affect a child’s growing body.</a:t>
            </a:r>
          </a:p>
        </p:txBody>
      </p:sp>
      <p:sp>
        <p:nvSpPr>
          <p:cNvPr id="121860" name="Date Placeholder 3">
            <a:extLst>
              <a:ext uri="{FF2B5EF4-FFF2-40B4-BE49-F238E27FC236}">
                <a16:creationId xmlns:a16="http://schemas.microsoft.com/office/drawing/2014/main" id="{D4A48C24-597A-4E0F-B17B-D6D0240014A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21861" name="Footer Placeholder 4">
            <a:extLst>
              <a:ext uri="{FF2B5EF4-FFF2-40B4-BE49-F238E27FC236}">
                <a16:creationId xmlns:a16="http://schemas.microsoft.com/office/drawing/2014/main" id="{2C933F5B-77CE-44E2-A86C-EFD8C9D2ED6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21862" name="Slide Number Placeholder 5">
            <a:extLst>
              <a:ext uri="{FF2B5EF4-FFF2-40B4-BE49-F238E27FC236}">
                <a16:creationId xmlns:a16="http://schemas.microsoft.com/office/drawing/2014/main" id="{D3E67D57-BFDD-487C-9B25-6B6938F74A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DCE88B2-C205-4B81-954A-0A3333B1FFDF}" type="slidenum">
              <a:rPr lang="en-US" altLang="en-US"/>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9D34A454-816F-4357-8145-6D8F02BC31C6}"/>
              </a:ext>
            </a:extLst>
          </p:cNvPr>
          <p:cNvSpPr>
            <a:spLocks noGrp="1" noChangeArrowheads="1"/>
          </p:cNvSpPr>
          <p:nvPr>
            <p:ph type="ctrTitle"/>
          </p:nvPr>
        </p:nvSpPr>
        <p:spPr/>
        <p:txBody>
          <a:bodyPr/>
          <a:lstStyle/>
          <a:p>
            <a:pPr algn="ctr" eaLnBrk="1" hangingPunct="1"/>
            <a:r>
              <a:rPr lang="en-US" altLang="en-US"/>
              <a:t>Psychotropic Medication Training</a:t>
            </a:r>
          </a:p>
        </p:txBody>
      </p:sp>
      <p:sp>
        <p:nvSpPr>
          <p:cNvPr id="123907" name="Rectangle 5">
            <a:extLst>
              <a:ext uri="{FF2B5EF4-FFF2-40B4-BE49-F238E27FC236}">
                <a16:creationId xmlns:a16="http://schemas.microsoft.com/office/drawing/2014/main" id="{93FFA0E2-A8F4-493B-AC72-316BFD2D60C9}"/>
              </a:ext>
            </a:extLst>
          </p:cNvPr>
          <p:cNvSpPr>
            <a:spLocks noGrp="1" noChangeArrowheads="1"/>
          </p:cNvSpPr>
          <p:nvPr>
            <p:ph type="subTitle" idx="1"/>
          </p:nvPr>
        </p:nvSpPr>
        <p:spPr/>
        <p:txBody>
          <a:bodyPr/>
          <a:lstStyle/>
          <a:p>
            <a:pPr algn="ctr" eaLnBrk="1" hangingPunct="1"/>
            <a:r>
              <a:rPr lang="en-US" altLang="en-US"/>
              <a:t>Module 3</a:t>
            </a:r>
          </a:p>
          <a:p>
            <a:pPr algn="ctr" eaLnBrk="1" hangingPunct="1"/>
            <a:r>
              <a:rPr lang="en-US" altLang="en-US"/>
              <a:t>Overview of Psychotropic Medications</a:t>
            </a:r>
          </a:p>
        </p:txBody>
      </p:sp>
      <p:sp>
        <p:nvSpPr>
          <p:cNvPr id="123908" name="Rectangle 4">
            <a:extLst>
              <a:ext uri="{FF2B5EF4-FFF2-40B4-BE49-F238E27FC236}">
                <a16:creationId xmlns:a16="http://schemas.microsoft.com/office/drawing/2014/main" id="{BA1D6844-7DC2-4E3A-85C9-840D93FCB2AD}"/>
              </a:ext>
            </a:extLst>
          </p:cNvPr>
          <p:cNvSpPr>
            <a:spLocks noGrp="1" noChangeArrowheads="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23909" name="Rectangle 5">
            <a:extLst>
              <a:ext uri="{FF2B5EF4-FFF2-40B4-BE49-F238E27FC236}">
                <a16:creationId xmlns:a16="http://schemas.microsoft.com/office/drawing/2014/main" id="{AE51E9F4-B9B1-4235-8737-E22753CF33F4}"/>
              </a:ext>
            </a:extLst>
          </p:cNvPr>
          <p:cNvSpPr>
            <a:spLocks noGrp="1" noChangeArrowheads="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23910" name="Rectangle 6">
            <a:extLst>
              <a:ext uri="{FF2B5EF4-FFF2-40B4-BE49-F238E27FC236}">
                <a16:creationId xmlns:a16="http://schemas.microsoft.com/office/drawing/2014/main" id="{319F98EC-C8AD-40A9-9603-61DFD91CBE8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6358F5-B886-48C0-84D6-99B94FC0BA1D}" type="slidenum">
              <a:rPr lang="en-US" altLang="en-US"/>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a:extLst>
              <a:ext uri="{FF2B5EF4-FFF2-40B4-BE49-F238E27FC236}">
                <a16:creationId xmlns:a16="http://schemas.microsoft.com/office/drawing/2014/main" id="{BB503FCA-5C22-4AA0-8A4B-4C6A788A6304}"/>
              </a:ext>
            </a:extLst>
          </p:cNvPr>
          <p:cNvSpPr>
            <a:spLocks noGrp="1" noChangeArrowheads="1"/>
          </p:cNvSpPr>
          <p:nvPr>
            <p:ph type="title"/>
          </p:nvPr>
        </p:nvSpPr>
        <p:spPr>
          <a:xfrm>
            <a:off x="609600" y="0"/>
            <a:ext cx="7239000" cy="1219200"/>
          </a:xfrm>
        </p:spPr>
        <p:txBody>
          <a:bodyPr/>
          <a:lstStyle/>
          <a:p>
            <a:pPr eaLnBrk="1" hangingPunct="1"/>
            <a:r>
              <a:rPr lang="en-US" altLang="en-US">
                <a:solidFill>
                  <a:schemeClr val="tx1"/>
                </a:solidFill>
              </a:rPr>
              <a:t>Goals &amp; Objectives</a:t>
            </a:r>
          </a:p>
        </p:txBody>
      </p:sp>
      <p:sp>
        <p:nvSpPr>
          <p:cNvPr id="15363" name="Rectangle 18">
            <a:extLst>
              <a:ext uri="{FF2B5EF4-FFF2-40B4-BE49-F238E27FC236}">
                <a16:creationId xmlns:a16="http://schemas.microsoft.com/office/drawing/2014/main" id="{4E85AD89-46D2-4E13-9958-A1934494D8CE}"/>
              </a:ext>
            </a:extLst>
          </p:cNvPr>
          <p:cNvSpPr>
            <a:spLocks noGrp="1" noChangeArrowheads="1"/>
          </p:cNvSpPr>
          <p:nvPr>
            <p:ph idx="1"/>
          </p:nvPr>
        </p:nvSpPr>
        <p:spPr>
          <a:xfrm>
            <a:off x="685800" y="1752600"/>
            <a:ext cx="7696200" cy="4267200"/>
          </a:xfrm>
        </p:spPr>
        <p:txBody>
          <a:bodyPr lIns="182562" tIns="46038" rIns="182562" bIns="46038"/>
          <a:lstStyle/>
          <a:p>
            <a:pPr marL="660400" indent="-660400" eaLnBrk="1" hangingPunct="1">
              <a:lnSpc>
                <a:spcPct val="90000"/>
              </a:lnSpc>
              <a:buClr>
                <a:schemeClr val="tx1"/>
              </a:buClr>
              <a:buFont typeface="Wingdings" panose="05000000000000000000" pitchFamily="2" charset="2"/>
              <a:buAutoNum type="arabicPeriod"/>
            </a:pPr>
            <a:r>
              <a:rPr lang="en-US" altLang="en-US" sz="2100">
                <a:cs typeface="Arial" panose="020B0604020202020204" pitchFamily="34" charset="0"/>
              </a:rPr>
              <a:t>Understand that other interventions should be considered along with psychotropic medications.</a:t>
            </a:r>
          </a:p>
          <a:p>
            <a:pPr marL="660400" indent="-660400" eaLnBrk="1" hangingPunct="1">
              <a:lnSpc>
                <a:spcPct val="90000"/>
              </a:lnSpc>
              <a:buClr>
                <a:schemeClr val="tx1"/>
              </a:buClr>
              <a:buFont typeface="Wingdings" panose="05000000000000000000" pitchFamily="2" charset="2"/>
              <a:buAutoNum type="arabicPeriod"/>
            </a:pPr>
            <a:r>
              <a:rPr lang="en-US" altLang="en-US" sz="2100">
                <a:cs typeface="Arial" panose="020B0604020202020204" pitchFamily="34" charset="0"/>
              </a:rPr>
              <a:t>Understand the need for a complete psychiatric evaluation (including physical examination) before making a decision about psychotropic medications and treatments.</a:t>
            </a:r>
          </a:p>
          <a:p>
            <a:pPr marL="660400" indent="-660400" eaLnBrk="1" hangingPunct="1">
              <a:lnSpc>
                <a:spcPct val="90000"/>
              </a:lnSpc>
              <a:buClr>
                <a:schemeClr val="tx1"/>
              </a:buClr>
              <a:buFont typeface="Wingdings" panose="05000000000000000000" pitchFamily="2" charset="2"/>
              <a:buAutoNum type="arabicPeriod"/>
            </a:pPr>
            <a:r>
              <a:rPr lang="en-US" altLang="en-US" sz="2100"/>
              <a:t>Understand the responsibility of the medical consenter to decide whether or not to give informed consent for each psychotropic medication prescribed for a child. </a:t>
            </a:r>
          </a:p>
          <a:p>
            <a:pPr marL="660400" indent="-660400" eaLnBrk="1" hangingPunct="1">
              <a:lnSpc>
                <a:spcPct val="90000"/>
              </a:lnSpc>
              <a:buClr>
                <a:schemeClr val="tx1"/>
              </a:buClr>
              <a:buFont typeface="Wingdings" panose="05000000000000000000" pitchFamily="2" charset="2"/>
              <a:buAutoNum type="arabicPeriod"/>
            </a:pPr>
            <a:r>
              <a:rPr lang="en-US" altLang="en-US" sz="2100">
                <a:cs typeface="Arial" panose="020B0604020202020204" pitchFamily="34" charset="0"/>
              </a:rPr>
              <a:t>Understand how psychotropic medications are used. </a:t>
            </a:r>
          </a:p>
          <a:p>
            <a:pPr marL="660400" indent="-660400" eaLnBrk="1" hangingPunct="1">
              <a:lnSpc>
                <a:spcPct val="90000"/>
              </a:lnSpc>
              <a:buClr>
                <a:schemeClr val="tx1"/>
              </a:buClr>
              <a:buFont typeface="Wingdings" panose="05000000000000000000" pitchFamily="2" charset="2"/>
              <a:buNone/>
            </a:pPr>
            <a:endParaRPr lang="en-US" altLang="en-US" sz="2100">
              <a:latin typeface="Comic Sans MS" panose="030F0702030302020204" pitchFamily="66" charset="0"/>
            </a:endParaRPr>
          </a:p>
          <a:p>
            <a:pPr marL="660400" indent="-660400" eaLnBrk="1" hangingPunct="1">
              <a:lnSpc>
                <a:spcPct val="90000"/>
              </a:lnSpc>
              <a:buClr>
                <a:schemeClr val="tx1"/>
              </a:buClr>
              <a:buFont typeface="Wingdings" panose="05000000000000000000" pitchFamily="2" charset="2"/>
              <a:buAutoNum type="arabicPeriod"/>
            </a:pPr>
            <a:endParaRPr lang="en-US" altLang="en-US" sz="2100">
              <a:latin typeface="Comic Sans MS" panose="030F0702030302020204" pitchFamily="66" charset="0"/>
              <a:cs typeface="Arial" panose="020B0604020202020204" pitchFamily="34" charset="0"/>
            </a:endParaRPr>
          </a:p>
        </p:txBody>
      </p:sp>
      <p:sp>
        <p:nvSpPr>
          <p:cNvPr id="15364" name="Date Placeholder 3">
            <a:extLst>
              <a:ext uri="{FF2B5EF4-FFF2-40B4-BE49-F238E27FC236}">
                <a16:creationId xmlns:a16="http://schemas.microsoft.com/office/drawing/2014/main" id="{423FCA18-3C1E-4F6F-A4C3-75A894196C7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365" name="Footer Placeholder 4">
            <a:extLst>
              <a:ext uri="{FF2B5EF4-FFF2-40B4-BE49-F238E27FC236}">
                <a16:creationId xmlns:a16="http://schemas.microsoft.com/office/drawing/2014/main" id="{B9A091C4-4888-4ADF-8E6C-E0C56B0C506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366" name="Slide Number Placeholder 5">
            <a:extLst>
              <a:ext uri="{FF2B5EF4-FFF2-40B4-BE49-F238E27FC236}">
                <a16:creationId xmlns:a16="http://schemas.microsoft.com/office/drawing/2014/main" id="{83FCFE7F-1ACA-412D-A9E2-3096D705B8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78EA9F-DE30-4D62-8622-F869EE78FDEE}" type="slidenum">
              <a:rPr lang="en-US" altLang="en-US"/>
              <a:pPr/>
              <a:t>6</a:t>
            </a:fld>
            <a:endParaRPr lang="en-US"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a:extLst>
              <a:ext uri="{FF2B5EF4-FFF2-40B4-BE49-F238E27FC236}">
                <a16:creationId xmlns:a16="http://schemas.microsoft.com/office/drawing/2014/main" id="{E54C855B-BA0D-484A-8363-E66CD04A38A0}"/>
              </a:ext>
            </a:extLst>
          </p:cNvPr>
          <p:cNvSpPr>
            <a:spLocks noGrp="1" noRot="1" noChangeArrowheads="1"/>
          </p:cNvSpPr>
          <p:nvPr>
            <p:ph type="title"/>
          </p:nvPr>
        </p:nvSpPr>
        <p:spPr>
          <a:xfrm>
            <a:off x="574675" y="457200"/>
            <a:ext cx="8001000" cy="1063625"/>
          </a:xfrm>
          <a:noFill/>
        </p:spPr>
        <p:txBody>
          <a:bodyPr anchor="ctr"/>
          <a:lstStyle/>
          <a:p>
            <a:pPr eaLnBrk="1" hangingPunct="1"/>
            <a:br>
              <a:rPr lang="en-US" altLang="en-US" sz="3400" dirty="0"/>
            </a:br>
            <a:r>
              <a:rPr lang="en-US" altLang="en-US" sz="3400" dirty="0"/>
              <a:t>How Do Psychotropic Medications Work?</a:t>
            </a:r>
            <a:br>
              <a:rPr lang="en-US" altLang="en-US" sz="3400" dirty="0"/>
            </a:br>
            <a:endParaRPr lang="en-US" altLang="en-US" sz="3400" dirty="0"/>
          </a:p>
        </p:txBody>
      </p:sp>
      <p:pic>
        <p:nvPicPr>
          <p:cNvPr id="125959" name="Picture 16" descr="image of neurotransmitter">
            <a:extLst>
              <a:ext uri="{FF2B5EF4-FFF2-40B4-BE49-F238E27FC236}">
                <a16:creationId xmlns:a16="http://schemas.microsoft.com/office/drawing/2014/main" id="{70616180-C671-4EF1-8DE6-8D8E2E330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6">
            <a:extLst>
              <a:ext uri="{FF2B5EF4-FFF2-40B4-BE49-F238E27FC236}">
                <a16:creationId xmlns:a16="http://schemas.microsoft.com/office/drawing/2014/main" id="{A7CF5C19-08C4-4C54-A6FD-4313A43D70DC}"/>
              </a:ext>
            </a:extLst>
          </p:cNvPr>
          <p:cNvSpPr>
            <a:spLocks noGrp="1" noChangeArrowheads="1"/>
          </p:cNvSpPr>
          <p:nvPr>
            <p:ph type="body" sz="half" idx="2"/>
          </p:nvPr>
        </p:nvSpPr>
        <p:spPr>
          <a:xfrm>
            <a:off x="5105400" y="1752600"/>
            <a:ext cx="3462338" cy="4267200"/>
          </a:xfrm>
        </p:spPr>
        <p:txBody>
          <a:bodyPr/>
          <a:lstStyle/>
          <a:p>
            <a:pPr marL="0" indent="0" eaLnBrk="1" hangingPunct="1">
              <a:buFont typeface="Wingdings" panose="05000000000000000000" pitchFamily="2" charset="2"/>
              <a:buNone/>
            </a:pPr>
            <a:r>
              <a:rPr lang="en-US" altLang="en-US" sz="2000"/>
              <a:t>Psychotropic medications act on the brain and central nervous system. They change the way chemicals in the brain called “neurotransmitters” send messages between brain cells through a synapse or crossing.  Each psychotropic medication is used to treat certain “target” symptoms. </a:t>
            </a:r>
          </a:p>
        </p:txBody>
      </p:sp>
      <p:sp>
        <p:nvSpPr>
          <p:cNvPr id="125956" name="Date Placeholder 4">
            <a:extLst>
              <a:ext uri="{FF2B5EF4-FFF2-40B4-BE49-F238E27FC236}">
                <a16:creationId xmlns:a16="http://schemas.microsoft.com/office/drawing/2014/main" id="{197C3C86-98E0-431F-8556-6817EBFEC59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25957" name="Footer Placeholder 5">
            <a:extLst>
              <a:ext uri="{FF2B5EF4-FFF2-40B4-BE49-F238E27FC236}">
                <a16:creationId xmlns:a16="http://schemas.microsoft.com/office/drawing/2014/main" id="{9FFB594E-11A5-4E48-9019-2E445578155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25958" name="Slide Number Placeholder 6">
            <a:extLst>
              <a:ext uri="{FF2B5EF4-FFF2-40B4-BE49-F238E27FC236}">
                <a16:creationId xmlns:a16="http://schemas.microsoft.com/office/drawing/2014/main" id="{E9156BF9-2408-41BA-939F-07A4D9CD5A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69F846C-8CD4-41CA-82D9-2F4E4CCE9589}" type="slidenum">
              <a:rPr lang="en-US" altLang="en-US"/>
              <a:pPr/>
              <a:t>60</a:t>
            </a:fld>
            <a:endParaRPr lang="en-US"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a:extLst>
              <a:ext uri="{FF2B5EF4-FFF2-40B4-BE49-F238E27FC236}">
                <a16:creationId xmlns:a16="http://schemas.microsoft.com/office/drawing/2014/main" id="{99F3EB01-FE9B-4F08-9AD3-8F623453A5B8}"/>
              </a:ext>
            </a:extLst>
          </p:cNvPr>
          <p:cNvSpPr>
            <a:spLocks noGrp="1" noChangeArrowheads="1"/>
          </p:cNvSpPr>
          <p:nvPr>
            <p:ph type="title"/>
          </p:nvPr>
        </p:nvSpPr>
        <p:spPr/>
        <p:txBody>
          <a:bodyPr/>
          <a:lstStyle/>
          <a:p>
            <a:pPr eaLnBrk="1" hangingPunct="1"/>
            <a:r>
              <a:rPr lang="en-US" altLang="en-US" dirty="0">
                <a:solidFill>
                  <a:schemeClr val="tx1"/>
                </a:solidFill>
              </a:rPr>
              <a:t>Overlapping </a:t>
            </a:r>
            <a:r>
              <a:rPr lang="en-US" altLang="en-US" dirty="0"/>
              <a:t>Target Symptoms (Behaviors)</a:t>
            </a:r>
          </a:p>
        </p:txBody>
      </p:sp>
      <p:graphicFrame>
        <p:nvGraphicFramePr>
          <p:cNvPr id="725216" name="Group 224">
            <a:extLst>
              <a:ext uri="{FF2B5EF4-FFF2-40B4-BE49-F238E27FC236}">
                <a16:creationId xmlns:a16="http://schemas.microsoft.com/office/drawing/2014/main" id="{5763D96A-B500-426E-9A0A-E8ECDC320809}"/>
              </a:ext>
            </a:extLst>
          </p:cNvPr>
          <p:cNvGraphicFramePr>
            <a:graphicFrameLocks noGrp="1"/>
          </p:cNvGraphicFramePr>
          <p:nvPr>
            <p:ph type="tbl" idx="1"/>
            <p:extLst>
              <p:ext uri="{D42A27DB-BD31-4B8C-83A1-F6EECF244321}">
                <p14:modId xmlns:p14="http://schemas.microsoft.com/office/powerpoint/2010/main" val="1356723171"/>
              </p:ext>
            </p:extLst>
          </p:nvPr>
        </p:nvGraphicFramePr>
        <p:xfrm>
          <a:off x="533400" y="1752600"/>
          <a:ext cx="8001000" cy="4278317"/>
        </p:xfrm>
        <a:graphic>
          <a:graphicData uri="http://schemas.openxmlformats.org/drawingml/2006/table">
            <a:tbl>
              <a:tblPr firstRow="1"/>
              <a:tblGrid>
                <a:gridCol w="1143000">
                  <a:extLst>
                    <a:ext uri="{9D8B030D-6E8A-4147-A177-3AD203B41FA5}">
                      <a16:colId xmlns:a16="http://schemas.microsoft.com/office/drawing/2014/main" val="20000"/>
                    </a:ext>
                  </a:extLst>
                </a:gridCol>
                <a:gridCol w="957263">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776287">
                  <a:extLst>
                    <a:ext uri="{9D8B030D-6E8A-4147-A177-3AD203B41FA5}">
                      <a16:colId xmlns:a16="http://schemas.microsoft.com/office/drawing/2014/main" val="20005"/>
                    </a:ext>
                  </a:extLst>
                </a:gridCol>
                <a:gridCol w="1000125">
                  <a:extLst>
                    <a:ext uri="{9D8B030D-6E8A-4147-A177-3AD203B41FA5}">
                      <a16:colId xmlns:a16="http://schemas.microsoft.com/office/drawing/2014/main" val="20006"/>
                    </a:ext>
                  </a:extLst>
                </a:gridCol>
                <a:gridCol w="1000125">
                  <a:extLst>
                    <a:ext uri="{9D8B030D-6E8A-4147-A177-3AD203B41FA5}">
                      <a16:colId xmlns:a16="http://schemas.microsoft.com/office/drawing/2014/main" val="20007"/>
                    </a:ext>
                  </a:extLst>
                </a:gridCol>
              </a:tblGrid>
              <a:tr h="43800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0" i="0" u="none" strike="noStrike" cap="none" normalizeH="0" baseline="0" dirty="0">
                        <a:ln>
                          <a:noFill/>
                        </a:ln>
                        <a:solidFill>
                          <a:schemeClr val="tx1"/>
                        </a:solidFill>
                        <a:effectLst/>
                        <a:latin typeface="Verdana" pitchFamily="34" charset="0"/>
                      </a:endParaRP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Anger/</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Depression</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Impulsive</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Withdrawn</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Sad</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Destructive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Defiant</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Anxious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Difficulty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w/ Focus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000" b="0" i="0" u="none" strike="noStrike" cap="none" normalizeH="0" baseline="0" dirty="0">
                          <a:ln>
                            <a:noFill/>
                          </a:ln>
                          <a:solidFill>
                            <a:schemeClr val="tx1"/>
                          </a:solidFill>
                          <a:effectLst/>
                          <a:latin typeface="Verdana" pitchFamily="34" charset="0"/>
                        </a:rPr>
                        <a:t>Manipulative</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8765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ADHD</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9375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Conduct</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Disorder</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7663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Oppositional Defiant</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Disorder</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8765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Anxiety Disorder</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9375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Bipolar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Disorder</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71320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Obsessive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Compulsive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Disorder</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Yes</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Verdana" pitchFamily="34" charset="0"/>
                          <a:ea typeface="+mn-ea"/>
                          <a:cs typeface="+mn-cs"/>
                        </a:rPr>
                        <a:t>No</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8765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tx1"/>
                          </a:solidFill>
                          <a:effectLst/>
                          <a:latin typeface="Verdana" pitchFamily="34" charset="0"/>
                        </a:rPr>
                        <a:t>PTSD</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600" b="0" i="0" u="none" strike="noStrike" cap="none" normalizeH="0" baseline="0" dirty="0">
                          <a:ln>
                            <a:noFill/>
                          </a:ln>
                          <a:solidFill>
                            <a:schemeClr val="tx1"/>
                          </a:solidFill>
                          <a:effectLst/>
                          <a:latin typeface="Verdana" pitchFamily="34" charset="0"/>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No</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No</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28086" name="Date Placeholder 3">
            <a:extLst>
              <a:ext uri="{FF2B5EF4-FFF2-40B4-BE49-F238E27FC236}">
                <a16:creationId xmlns:a16="http://schemas.microsoft.com/office/drawing/2014/main" id="{C28D2038-B699-4C06-9A0C-7CEF42D4003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28087" name="Footer Placeholder 4">
            <a:extLst>
              <a:ext uri="{FF2B5EF4-FFF2-40B4-BE49-F238E27FC236}">
                <a16:creationId xmlns:a16="http://schemas.microsoft.com/office/drawing/2014/main" id="{2C419EB5-098C-43DB-99F6-0D1F15A8924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28088" name="Slide Number Placeholder 5">
            <a:extLst>
              <a:ext uri="{FF2B5EF4-FFF2-40B4-BE49-F238E27FC236}">
                <a16:creationId xmlns:a16="http://schemas.microsoft.com/office/drawing/2014/main" id="{EF0A6EC8-05CE-4754-82DC-79B5A0BA4D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92C2E6-D72E-44F3-AF06-B9B9F5126AD9}" type="slidenum">
              <a:rPr lang="en-US" altLang="en-US"/>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DDFFDA0-E002-4337-898B-824962D37D9A}"/>
              </a:ext>
            </a:extLst>
          </p:cNvPr>
          <p:cNvSpPr>
            <a:spLocks noGrp="1" noChangeArrowheads="1"/>
          </p:cNvSpPr>
          <p:nvPr>
            <p:ph type="title"/>
          </p:nvPr>
        </p:nvSpPr>
        <p:spPr/>
        <p:txBody>
          <a:bodyPr/>
          <a:lstStyle/>
          <a:p>
            <a:pPr eaLnBrk="1" hangingPunct="1"/>
            <a:r>
              <a:rPr lang="en-US" altLang="en-US" sz="3400" dirty="0">
                <a:solidFill>
                  <a:schemeClr val="tx1"/>
                </a:solidFill>
              </a:rPr>
              <a:t>Classes Of Psychotropic Medications</a:t>
            </a:r>
          </a:p>
        </p:txBody>
      </p:sp>
      <p:sp>
        <p:nvSpPr>
          <p:cNvPr id="130055" name="Text Box 4">
            <a:extLst>
              <a:ext uri="{FF2B5EF4-FFF2-40B4-BE49-F238E27FC236}">
                <a16:creationId xmlns:a16="http://schemas.microsoft.com/office/drawing/2014/main" id="{0AD493C8-8887-49E5-9B99-6B35E43AD76B}"/>
              </a:ext>
            </a:extLst>
          </p:cNvPr>
          <p:cNvSpPr txBox="1">
            <a:spLocks noChangeArrowheads="1"/>
          </p:cNvSpPr>
          <p:nvPr/>
        </p:nvSpPr>
        <p:spPr bwMode="auto">
          <a:xfrm>
            <a:off x="1066800" y="1752600"/>
            <a:ext cx="69342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sz="1900" dirty="0"/>
          </a:p>
          <a:p>
            <a:r>
              <a:rPr lang="en-US" altLang="en-US" sz="1900" dirty="0"/>
              <a:t>The classes (types) of psychotropic medications are:</a:t>
            </a:r>
          </a:p>
          <a:p>
            <a:pPr lvl="1">
              <a:buFontTx/>
              <a:buChar char="•"/>
            </a:pPr>
            <a:r>
              <a:rPr lang="en-US" altLang="en-US" sz="1900" dirty="0"/>
              <a:t>Stimulants </a:t>
            </a:r>
          </a:p>
          <a:p>
            <a:pPr lvl="1">
              <a:buFontTx/>
              <a:buChar char="•"/>
            </a:pPr>
            <a:r>
              <a:rPr lang="en-US" altLang="en-US" sz="1900" dirty="0"/>
              <a:t>Antidepressants</a:t>
            </a:r>
          </a:p>
          <a:p>
            <a:pPr lvl="1">
              <a:buFontTx/>
              <a:buChar char="•"/>
            </a:pPr>
            <a:r>
              <a:rPr lang="en-US" altLang="en-US" sz="1900" dirty="0"/>
              <a:t>Antipsychotics</a:t>
            </a:r>
          </a:p>
          <a:p>
            <a:pPr lvl="1">
              <a:buFontTx/>
              <a:buChar char="•"/>
            </a:pPr>
            <a:r>
              <a:rPr lang="en-US" altLang="en-US" sz="1900" dirty="0"/>
              <a:t>Mood stabilizers</a:t>
            </a:r>
          </a:p>
          <a:p>
            <a:pPr lvl="1">
              <a:buFontTx/>
              <a:buChar char="•"/>
            </a:pPr>
            <a:r>
              <a:rPr lang="en-US" altLang="en-US" sz="1900" dirty="0"/>
              <a:t>Antianxiety agents</a:t>
            </a:r>
          </a:p>
          <a:p>
            <a:pPr eaLnBrk="1" hangingPunct="1">
              <a:lnSpc>
                <a:spcPct val="80000"/>
              </a:lnSpc>
              <a:spcBef>
                <a:spcPct val="20000"/>
              </a:spcBef>
              <a:buClr>
                <a:schemeClr val="accent2"/>
              </a:buClr>
              <a:buFont typeface="Wingdings" panose="05000000000000000000" pitchFamily="2" charset="2"/>
              <a:buChar char="o"/>
            </a:pPr>
            <a:endParaRPr lang="en-US" altLang="en-US" sz="1900" dirty="0"/>
          </a:p>
        </p:txBody>
      </p:sp>
      <p:sp>
        <p:nvSpPr>
          <p:cNvPr id="130051" name="Rectangle 3">
            <a:extLst>
              <a:ext uri="{FF2B5EF4-FFF2-40B4-BE49-F238E27FC236}">
                <a16:creationId xmlns:a16="http://schemas.microsoft.com/office/drawing/2014/main" id="{D0665C9D-6AF2-489C-B3CC-13DC6CF4BFC7}"/>
              </a:ext>
            </a:extLst>
          </p:cNvPr>
          <p:cNvSpPr>
            <a:spLocks noGrp="1" noChangeArrowheads="1"/>
          </p:cNvSpPr>
          <p:nvPr>
            <p:ph idx="1"/>
          </p:nvPr>
        </p:nvSpPr>
        <p:spPr>
          <a:xfrm>
            <a:off x="228600" y="4114800"/>
            <a:ext cx="8305800" cy="1828800"/>
          </a:xfrm>
        </p:spPr>
        <p:txBody>
          <a:bodyPr/>
          <a:lstStyle/>
          <a:p>
            <a:pPr eaLnBrk="1" hangingPunct="1">
              <a:lnSpc>
                <a:spcPct val="80000"/>
              </a:lnSpc>
              <a:buFont typeface="Wingdings" panose="05000000000000000000" pitchFamily="2" charset="2"/>
              <a:buNone/>
            </a:pPr>
            <a:r>
              <a:rPr lang="en-US" altLang="en-US" sz="1900"/>
              <a:t>     We will now discuss the different classes of psychotropic medications used in children, and examples of medications in each class and their side effects. The medication your child is taking may not be mentioned since new medications come out all the time. It is important to read the pharmacy insert and talk with the doctor to learn about each medication. </a:t>
            </a:r>
          </a:p>
        </p:txBody>
      </p:sp>
      <p:sp>
        <p:nvSpPr>
          <p:cNvPr id="130052" name="Date Placeholder 3">
            <a:extLst>
              <a:ext uri="{FF2B5EF4-FFF2-40B4-BE49-F238E27FC236}">
                <a16:creationId xmlns:a16="http://schemas.microsoft.com/office/drawing/2014/main" id="{0560216F-1AB8-47FE-99D6-B8B9953E0D4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0053" name="Footer Placeholder 4">
            <a:extLst>
              <a:ext uri="{FF2B5EF4-FFF2-40B4-BE49-F238E27FC236}">
                <a16:creationId xmlns:a16="http://schemas.microsoft.com/office/drawing/2014/main" id="{E51FFD2B-3AE6-47A3-A397-863E95DEE89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0054" name="Slide Number Placeholder 5">
            <a:extLst>
              <a:ext uri="{FF2B5EF4-FFF2-40B4-BE49-F238E27FC236}">
                <a16:creationId xmlns:a16="http://schemas.microsoft.com/office/drawing/2014/main" id="{1D05EE47-3AF8-4D4B-8F9F-C44FF0E0F4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A6087D-884A-420B-A2DA-EC4241711F18}" type="slidenum">
              <a:rPr lang="en-US" altLang="en-US"/>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6ACB8A67-28BE-40EA-BE90-4886FD11A274}"/>
              </a:ext>
            </a:extLst>
          </p:cNvPr>
          <p:cNvSpPr>
            <a:spLocks noGrp="1" noChangeArrowheads="1"/>
          </p:cNvSpPr>
          <p:nvPr>
            <p:ph type="title"/>
          </p:nvPr>
        </p:nvSpPr>
        <p:spPr/>
        <p:txBody>
          <a:bodyPr/>
          <a:lstStyle/>
          <a:p>
            <a:pPr eaLnBrk="1" hangingPunct="1"/>
            <a:r>
              <a:rPr lang="en-US" altLang="en-US"/>
              <a:t>Stimulants</a:t>
            </a:r>
          </a:p>
        </p:txBody>
      </p:sp>
      <p:sp>
        <p:nvSpPr>
          <p:cNvPr id="132099" name="Rectangle 3">
            <a:extLst>
              <a:ext uri="{FF2B5EF4-FFF2-40B4-BE49-F238E27FC236}">
                <a16:creationId xmlns:a16="http://schemas.microsoft.com/office/drawing/2014/main" id="{82B82A50-1C53-4F98-B788-07298189EEC8}"/>
              </a:ext>
            </a:extLst>
          </p:cNvPr>
          <p:cNvSpPr>
            <a:spLocks noGrp="1" noChangeArrowheads="1"/>
          </p:cNvSpPr>
          <p:nvPr>
            <p:ph idx="1"/>
          </p:nvPr>
        </p:nvSpPr>
        <p:spPr>
          <a:xfrm>
            <a:off x="228600" y="1752600"/>
            <a:ext cx="8339138" cy="4267200"/>
          </a:xfrm>
        </p:spPr>
        <p:txBody>
          <a:bodyPr/>
          <a:lstStyle/>
          <a:p>
            <a:pPr eaLnBrk="1" hangingPunct="1">
              <a:lnSpc>
                <a:spcPct val="80000"/>
              </a:lnSpc>
              <a:buFont typeface="Wingdings" panose="05000000000000000000" pitchFamily="2" charset="2"/>
              <a:buNone/>
            </a:pPr>
            <a:r>
              <a:rPr lang="en-US" altLang="en-US" sz="1900"/>
              <a:t>	Stimulants are commonly used to treat Attention-Deficit Hyperactivity Disorder (ADHD).  Symptoms of ADHD interfere with functioning at school and in daily living and may include: </a:t>
            </a:r>
          </a:p>
          <a:p>
            <a:pPr lvl="1" eaLnBrk="1" hangingPunct="1">
              <a:lnSpc>
                <a:spcPct val="80000"/>
              </a:lnSpc>
            </a:pPr>
            <a:r>
              <a:rPr lang="en-US" altLang="en-US" sz="1700"/>
              <a:t> Short attention span.</a:t>
            </a:r>
          </a:p>
          <a:p>
            <a:pPr lvl="1" eaLnBrk="1" hangingPunct="1">
              <a:lnSpc>
                <a:spcPct val="80000"/>
              </a:lnSpc>
            </a:pPr>
            <a:r>
              <a:rPr lang="en-US" altLang="en-US" sz="1700"/>
              <a:t> Inability to stay still.</a:t>
            </a:r>
          </a:p>
          <a:p>
            <a:pPr lvl="1" eaLnBrk="1" hangingPunct="1">
              <a:lnSpc>
                <a:spcPct val="80000"/>
              </a:lnSpc>
            </a:pPr>
            <a:r>
              <a:rPr lang="en-US" altLang="en-US" sz="1700"/>
              <a:t> Being impulsive.</a:t>
            </a:r>
          </a:p>
          <a:p>
            <a:pPr eaLnBrk="1" hangingPunct="1">
              <a:lnSpc>
                <a:spcPct val="80000"/>
              </a:lnSpc>
            </a:pPr>
            <a:endParaRPr lang="en-US" altLang="en-US" sz="1900"/>
          </a:p>
          <a:p>
            <a:pPr>
              <a:lnSpc>
                <a:spcPct val="80000"/>
              </a:lnSpc>
              <a:spcBef>
                <a:spcPct val="50000"/>
              </a:spcBef>
              <a:buClrTx/>
              <a:buFontTx/>
              <a:buNone/>
            </a:pPr>
            <a:r>
              <a:rPr lang="en-US" altLang="en-US" sz="1900"/>
              <a:t>	Stimulants may be short acting or long acting.  Short acting means that they act right away but do not last a long time.  Long acting means that they take longer to act but last longer.  Some children need to take a short acting and a long acting stimulant to get coverage throughout the day. Taking a short acting and a long acting stimulant together counts as only one stimulant and is not outside the Parameters</a:t>
            </a:r>
            <a:r>
              <a:rPr lang="en-US" altLang="en-US" sz="1900" b="1"/>
              <a:t>.</a:t>
            </a:r>
          </a:p>
          <a:p>
            <a:pPr eaLnBrk="1" hangingPunct="1">
              <a:lnSpc>
                <a:spcPct val="80000"/>
              </a:lnSpc>
            </a:pPr>
            <a:endParaRPr lang="en-US" altLang="en-US" sz="1900"/>
          </a:p>
          <a:p>
            <a:pPr eaLnBrk="1" hangingPunct="1">
              <a:lnSpc>
                <a:spcPct val="80000"/>
              </a:lnSpc>
            </a:pPr>
            <a:endParaRPr lang="en-US" altLang="en-US" sz="1900"/>
          </a:p>
        </p:txBody>
      </p:sp>
      <p:sp>
        <p:nvSpPr>
          <p:cNvPr id="132100" name="Date Placeholder 3">
            <a:extLst>
              <a:ext uri="{FF2B5EF4-FFF2-40B4-BE49-F238E27FC236}">
                <a16:creationId xmlns:a16="http://schemas.microsoft.com/office/drawing/2014/main" id="{E1B905A8-A60D-4B96-8FA1-392AA68EE06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2101" name="Footer Placeholder 4">
            <a:extLst>
              <a:ext uri="{FF2B5EF4-FFF2-40B4-BE49-F238E27FC236}">
                <a16:creationId xmlns:a16="http://schemas.microsoft.com/office/drawing/2014/main" id="{8BCFFC3E-3411-409C-923F-509CC7200E5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2102" name="Slide Number Placeholder 5">
            <a:extLst>
              <a:ext uri="{FF2B5EF4-FFF2-40B4-BE49-F238E27FC236}">
                <a16:creationId xmlns:a16="http://schemas.microsoft.com/office/drawing/2014/main" id="{724704B9-2D66-4458-9B9B-4A5178FD45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91CDB7-5444-412A-ADD7-41C7951DD962}" type="slidenum">
              <a:rPr lang="en-US" altLang="en-US"/>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0BE17A2-00B5-41D5-B462-0B00299C13DF}"/>
              </a:ext>
            </a:extLst>
          </p:cNvPr>
          <p:cNvSpPr>
            <a:spLocks noGrp="1" noChangeArrowheads="1"/>
          </p:cNvSpPr>
          <p:nvPr>
            <p:ph type="title"/>
          </p:nvPr>
        </p:nvSpPr>
        <p:spPr/>
        <p:txBody>
          <a:bodyPr/>
          <a:lstStyle/>
          <a:p>
            <a:pPr eaLnBrk="1" hangingPunct="1"/>
            <a:r>
              <a:rPr lang="en-US" altLang="en-US" dirty="0"/>
              <a:t>Stimulants </a:t>
            </a:r>
            <a:r>
              <a:rPr lang="en-US" altLang="en-US" dirty="0">
                <a:solidFill>
                  <a:schemeClr val="tx1"/>
                </a:solidFill>
              </a:rPr>
              <a:t>(cont.) </a:t>
            </a:r>
            <a:endParaRPr lang="en-US" altLang="en-US" dirty="0"/>
          </a:p>
        </p:txBody>
      </p:sp>
      <p:sp>
        <p:nvSpPr>
          <p:cNvPr id="134147" name="Rectangle 4">
            <a:extLst>
              <a:ext uri="{FF2B5EF4-FFF2-40B4-BE49-F238E27FC236}">
                <a16:creationId xmlns:a16="http://schemas.microsoft.com/office/drawing/2014/main" id="{4EFE7140-078D-4E61-85F7-144ADF64CA53}"/>
              </a:ext>
            </a:extLst>
          </p:cNvPr>
          <p:cNvSpPr>
            <a:spLocks noGrp="1" noChangeArrowheads="1"/>
          </p:cNvSpPr>
          <p:nvPr>
            <p:ph sz="half" idx="1"/>
          </p:nvPr>
        </p:nvSpPr>
        <p:spPr>
          <a:xfrm>
            <a:off x="533400" y="1905000"/>
            <a:ext cx="4103688" cy="4267200"/>
          </a:xfrm>
        </p:spPr>
        <p:txBody>
          <a:bodyPr/>
          <a:lstStyle/>
          <a:p>
            <a:pPr eaLnBrk="1" hangingPunct="1">
              <a:buFont typeface="Wingdings" panose="05000000000000000000" pitchFamily="2" charset="2"/>
              <a:buNone/>
            </a:pPr>
            <a:r>
              <a:rPr lang="en-US" altLang="en-US" sz="2000" b="1"/>
              <a:t>Examples of short acting stimulants:</a:t>
            </a:r>
          </a:p>
          <a:p>
            <a:pPr eaLnBrk="1" hangingPunct="1">
              <a:buFont typeface="Wingdings" panose="05000000000000000000" pitchFamily="2" charset="2"/>
              <a:buNone/>
            </a:pPr>
            <a:endParaRPr lang="en-US" altLang="en-US" sz="2000" b="1"/>
          </a:p>
          <a:p>
            <a:pPr eaLnBrk="1" hangingPunct="1"/>
            <a:r>
              <a:rPr lang="en-US" altLang="en-US" sz="2000" b="1"/>
              <a:t>Amphetamine (Adderall)</a:t>
            </a:r>
          </a:p>
          <a:p>
            <a:pPr eaLnBrk="1" hangingPunct="1"/>
            <a:r>
              <a:rPr lang="en-US" altLang="en-US" sz="2000" b="1"/>
              <a:t>Dexmethylphenidate (Focalin)</a:t>
            </a:r>
          </a:p>
          <a:p>
            <a:pPr eaLnBrk="1" hangingPunct="1"/>
            <a:r>
              <a:rPr lang="en-US" altLang="en-US" sz="2000" b="1"/>
              <a:t>Methylphenidate (Ritalin, Metadate, Methylin)</a:t>
            </a:r>
          </a:p>
          <a:p>
            <a:pPr eaLnBrk="1" hangingPunct="1"/>
            <a:r>
              <a:rPr lang="en-US" altLang="en-US" sz="2000" b="1"/>
              <a:t>Dextroamphetamine (Dexedrine, Dextrostat)</a:t>
            </a:r>
          </a:p>
          <a:p>
            <a:pPr eaLnBrk="1" hangingPunct="1"/>
            <a:endParaRPr lang="en-US" altLang="en-US" sz="2000" b="1"/>
          </a:p>
          <a:p>
            <a:pPr eaLnBrk="1" hangingPunct="1"/>
            <a:endParaRPr lang="en-US" altLang="en-US" sz="1000" b="1">
              <a:solidFill>
                <a:srgbClr val="0033CC"/>
              </a:solidFill>
            </a:endParaRPr>
          </a:p>
          <a:p>
            <a:pPr eaLnBrk="1" hangingPunct="1">
              <a:buFont typeface="Wingdings" panose="05000000000000000000" pitchFamily="2" charset="2"/>
              <a:buNone/>
            </a:pPr>
            <a:endParaRPr lang="en-US" altLang="en-US" sz="1000"/>
          </a:p>
          <a:p>
            <a:pPr eaLnBrk="1" hangingPunct="1"/>
            <a:endParaRPr lang="en-US" altLang="en-US" sz="1500"/>
          </a:p>
        </p:txBody>
      </p:sp>
      <p:sp>
        <p:nvSpPr>
          <p:cNvPr id="134148" name="Rectangle 5">
            <a:extLst>
              <a:ext uri="{FF2B5EF4-FFF2-40B4-BE49-F238E27FC236}">
                <a16:creationId xmlns:a16="http://schemas.microsoft.com/office/drawing/2014/main" id="{BF9D848C-951F-4D21-A9AE-D8DB237AB901}"/>
              </a:ext>
            </a:extLst>
          </p:cNvPr>
          <p:cNvSpPr>
            <a:spLocks noGrp="1" noChangeArrowheads="1"/>
          </p:cNvSpPr>
          <p:nvPr>
            <p:ph sz="half" idx="2"/>
          </p:nvPr>
        </p:nvSpPr>
        <p:spPr>
          <a:xfrm>
            <a:off x="4876800" y="1905000"/>
            <a:ext cx="3690938" cy="3886200"/>
          </a:xfrm>
        </p:spPr>
        <p:txBody>
          <a:bodyPr/>
          <a:lstStyle/>
          <a:p>
            <a:pPr eaLnBrk="1" hangingPunct="1">
              <a:buFont typeface="Wingdings" panose="05000000000000000000" pitchFamily="2" charset="2"/>
              <a:buNone/>
            </a:pPr>
            <a:r>
              <a:rPr lang="en-US" altLang="en-US" sz="2000" b="1"/>
              <a:t>Examples of long acting stimulants:</a:t>
            </a:r>
          </a:p>
          <a:p>
            <a:pPr eaLnBrk="1" hangingPunct="1">
              <a:buFont typeface="Wingdings" panose="05000000000000000000" pitchFamily="2" charset="2"/>
              <a:buNone/>
            </a:pPr>
            <a:endParaRPr lang="en-US" altLang="en-US" sz="2000" b="1"/>
          </a:p>
          <a:p>
            <a:pPr eaLnBrk="1" hangingPunct="1"/>
            <a:r>
              <a:rPr lang="en-US" altLang="en-US" sz="2000" b="1"/>
              <a:t>Amphetamine (Adderall XR)</a:t>
            </a:r>
          </a:p>
          <a:p>
            <a:pPr eaLnBrk="1" hangingPunct="1"/>
            <a:r>
              <a:rPr lang="en-US" altLang="en-US" sz="2000" b="1"/>
              <a:t>Dexmethylphenidate (Focalin XR)</a:t>
            </a:r>
          </a:p>
          <a:p>
            <a:pPr eaLnBrk="1" hangingPunct="1"/>
            <a:r>
              <a:rPr lang="en-US" altLang="en-US" sz="2000" b="1"/>
              <a:t>Methylphenidate (Concerta)</a:t>
            </a:r>
          </a:p>
          <a:p>
            <a:pPr eaLnBrk="1" hangingPunct="1"/>
            <a:r>
              <a:rPr lang="en-US" altLang="en-US" sz="2000" b="1"/>
              <a:t>Lisdexamfetamine (Vyvance) </a:t>
            </a:r>
          </a:p>
        </p:txBody>
      </p:sp>
      <p:sp>
        <p:nvSpPr>
          <p:cNvPr id="134149" name="Date Placeholder 4">
            <a:extLst>
              <a:ext uri="{FF2B5EF4-FFF2-40B4-BE49-F238E27FC236}">
                <a16:creationId xmlns:a16="http://schemas.microsoft.com/office/drawing/2014/main" id="{ABF0C9BD-FCB3-4575-A764-FD46A326EA8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4150" name="Footer Placeholder 5">
            <a:extLst>
              <a:ext uri="{FF2B5EF4-FFF2-40B4-BE49-F238E27FC236}">
                <a16:creationId xmlns:a16="http://schemas.microsoft.com/office/drawing/2014/main" id="{91225C2A-5BF2-4154-ACB2-54EA9C1084A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4151" name="Slide Number Placeholder 6">
            <a:extLst>
              <a:ext uri="{FF2B5EF4-FFF2-40B4-BE49-F238E27FC236}">
                <a16:creationId xmlns:a16="http://schemas.microsoft.com/office/drawing/2014/main" id="{C07A7FF6-DE2B-4C35-AD14-47E3632A8B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AD3425-22FA-4EE1-9DEB-0A4CAC65C3B2}" type="slidenum">
              <a:rPr lang="en-US" altLang="en-US"/>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1BAA232-255C-446B-B21B-458015956D08}"/>
              </a:ext>
            </a:extLst>
          </p:cNvPr>
          <p:cNvSpPr>
            <a:spLocks noGrp="1" noChangeArrowheads="1"/>
          </p:cNvSpPr>
          <p:nvPr>
            <p:ph type="title"/>
          </p:nvPr>
        </p:nvSpPr>
        <p:spPr/>
        <p:txBody>
          <a:bodyPr/>
          <a:lstStyle/>
          <a:p>
            <a:pPr eaLnBrk="1" hangingPunct="1"/>
            <a:r>
              <a:rPr lang="en-US" altLang="en-US" sz="3400">
                <a:solidFill>
                  <a:schemeClr val="tx1"/>
                </a:solidFill>
              </a:rPr>
              <a:t>Possible Side Effects and Adverse Reactions of Stimulants</a:t>
            </a:r>
          </a:p>
        </p:txBody>
      </p:sp>
      <p:sp>
        <p:nvSpPr>
          <p:cNvPr id="136195" name="Rectangle 4">
            <a:extLst>
              <a:ext uri="{FF2B5EF4-FFF2-40B4-BE49-F238E27FC236}">
                <a16:creationId xmlns:a16="http://schemas.microsoft.com/office/drawing/2014/main" id="{5788D529-7079-4F7A-A5B9-E20B7F14D4C9}"/>
              </a:ext>
            </a:extLst>
          </p:cNvPr>
          <p:cNvSpPr>
            <a:spLocks noGrp="1" noChangeArrowheads="1"/>
          </p:cNvSpPr>
          <p:nvPr>
            <p:ph sz="half" idx="1"/>
          </p:nvPr>
        </p:nvSpPr>
        <p:spPr>
          <a:xfrm>
            <a:off x="566738" y="1600199"/>
            <a:ext cx="3924300" cy="4645025"/>
          </a:xfrm>
        </p:spPr>
        <p:txBody>
          <a:bodyPr/>
          <a:lstStyle/>
          <a:p>
            <a:pPr eaLnBrk="1" hangingPunct="1">
              <a:buFont typeface="Wingdings" panose="05000000000000000000" pitchFamily="2" charset="2"/>
              <a:buNone/>
            </a:pPr>
            <a:r>
              <a:rPr lang="en-US" altLang="en-US" sz="2600" b="1" dirty="0"/>
              <a:t>Side Effects</a:t>
            </a:r>
          </a:p>
          <a:p>
            <a:pPr eaLnBrk="1" hangingPunct="1"/>
            <a:r>
              <a:rPr lang="en-US" altLang="en-US" sz="1800" dirty="0"/>
              <a:t>Decreased appetite</a:t>
            </a:r>
          </a:p>
          <a:p>
            <a:pPr eaLnBrk="1" hangingPunct="1"/>
            <a:r>
              <a:rPr lang="en-US" altLang="en-US" sz="1800" dirty="0"/>
              <a:t>Weight loss</a:t>
            </a:r>
          </a:p>
          <a:p>
            <a:pPr eaLnBrk="1" hangingPunct="1"/>
            <a:r>
              <a:rPr lang="en-US" altLang="en-US" sz="1800" dirty="0"/>
              <a:t>Headaches</a:t>
            </a:r>
          </a:p>
          <a:p>
            <a:pPr eaLnBrk="1" hangingPunct="1"/>
            <a:r>
              <a:rPr lang="en-US" altLang="en-US" sz="1800" dirty="0"/>
              <a:t>Stomachaches</a:t>
            </a:r>
          </a:p>
          <a:p>
            <a:pPr eaLnBrk="1" hangingPunct="1"/>
            <a:r>
              <a:rPr lang="en-US" altLang="en-US" sz="1800" dirty="0"/>
              <a:t>Trouble getting to sleep</a:t>
            </a:r>
          </a:p>
          <a:p>
            <a:pPr eaLnBrk="1" hangingPunct="1"/>
            <a:r>
              <a:rPr lang="en-US" altLang="en-US" sz="1800" dirty="0"/>
              <a:t>Jitteriness</a:t>
            </a:r>
          </a:p>
          <a:p>
            <a:pPr eaLnBrk="1" hangingPunct="1"/>
            <a:r>
              <a:rPr lang="en-US" altLang="en-US" sz="1800" dirty="0"/>
              <a:t>Social withdrawal</a:t>
            </a:r>
          </a:p>
          <a:p>
            <a:pPr eaLnBrk="1" hangingPunct="1"/>
            <a:r>
              <a:rPr lang="en-US" altLang="en-US" sz="1800" dirty="0"/>
              <a:t>Tics, sudden repetitive movements or sounds</a:t>
            </a:r>
          </a:p>
          <a:p>
            <a:pPr eaLnBrk="1" hangingPunct="1"/>
            <a:r>
              <a:rPr lang="en-US" altLang="en-US" sz="1800" dirty="0"/>
              <a:t>Aggressive behavior or hostility</a:t>
            </a:r>
          </a:p>
          <a:p>
            <a:pPr eaLnBrk="1" hangingPunct="1"/>
            <a:r>
              <a:rPr lang="en-US" altLang="en-US" sz="1800" dirty="0"/>
              <a:t>Psychotic or manic symptoms</a:t>
            </a:r>
          </a:p>
          <a:p>
            <a:pPr eaLnBrk="1" hangingPunct="1"/>
            <a:endParaRPr lang="en-US" altLang="en-US" sz="2600" dirty="0"/>
          </a:p>
          <a:p>
            <a:pPr eaLnBrk="1" hangingPunct="1"/>
            <a:endParaRPr lang="en-US" altLang="en-US" sz="2600" dirty="0"/>
          </a:p>
        </p:txBody>
      </p:sp>
      <p:sp>
        <p:nvSpPr>
          <p:cNvPr id="136196" name="Rectangle 5">
            <a:extLst>
              <a:ext uri="{FF2B5EF4-FFF2-40B4-BE49-F238E27FC236}">
                <a16:creationId xmlns:a16="http://schemas.microsoft.com/office/drawing/2014/main" id="{00117608-0076-41A4-B286-1DA81E5054B5}"/>
              </a:ext>
            </a:extLst>
          </p:cNvPr>
          <p:cNvSpPr>
            <a:spLocks noGrp="1" noChangeArrowheads="1"/>
          </p:cNvSpPr>
          <p:nvPr>
            <p:ph sz="half" idx="2"/>
          </p:nvPr>
        </p:nvSpPr>
        <p:spPr>
          <a:xfrm>
            <a:off x="4643438" y="1600200"/>
            <a:ext cx="3924300" cy="2520950"/>
          </a:xfrm>
        </p:spPr>
        <p:txBody>
          <a:bodyPr/>
          <a:lstStyle/>
          <a:p>
            <a:pPr eaLnBrk="1" hangingPunct="1">
              <a:buFont typeface="Wingdings" panose="05000000000000000000" pitchFamily="2" charset="2"/>
              <a:buNone/>
            </a:pPr>
            <a:r>
              <a:rPr lang="en-US" altLang="en-US" sz="2600" b="1"/>
              <a:t>Adverse Reactions</a:t>
            </a:r>
          </a:p>
          <a:p>
            <a:pPr eaLnBrk="1" hangingPunct="1"/>
            <a:r>
              <a:rPr lang="en-US" altLang="en-US" sz="1800"/>
              <a:t>Sudden death in children with pre-existing serious heart problems</a:t>
            </a:r>
          </a:p>
          <a:p>
            <a:pPr eaLnBrk="1" hangingPunct="1"/>
            <a:r>
              <a:rPr lang="en-US" altLang="en-US" sz="1800"/>
              <a:t>High blood pressure</a:t>
            </a:r>
          </a:p>
          <a:p>
            <a:pPr eaLnBrk="1" hangingPunct="1"/>
            <a:r>
              <a:rPr lang="en-US" altLang="en-US" sz="1800"/>
              <a:t>Problems with growing, such as a slower growth rate</a:t>
            </a:r>
          </a:p>
        </p:txBody>
      </p:sp>
      <p:pic>
        <p:nvPicPr>
          <p:cNvPr id="136200" name="Picture 9">
            <a:extLst>
              <a:ext uri="{FF2B5EF4-FFF2-40B4-BE49-F238E27FC236}">
                <a16:creationId xmlns:a16="http://schemas.microsoft.com/office/drawing/2014/main" id="{8E4C4C60-2FEE-4E33-BAD2-2B154E3F963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18319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Date Placeholder 4">
            <a:extLst>
              <a:ext uri="{FF2B5EF4-FFF2-40B4-BE49-F238E27FC236}">
                <a16:creationId xmlns:a16="http://schemas.microsoft.com/office/drawing/2014/main" id="{0ABD079E-4CB7-49EB-AEFD-0A9866FC3EB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6198" name="Footer Placeholder 5">
            <a:extLst>
              <a:ext uri="{FF2B5EF4-FFF2-40B4-BE49-F238E27FC236}">
                <a16:creationId xmlns:a16="http://schemas.microsoft.com/office/drawing/2014/main" id="{62B57054-AA59-4417-8E86-63D0379258B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6199" name="Slide Number Placeholder 6">
            <a:extLst>
              <a:ext uri="{FF2B5EF4-FFF2-40B4-BE49-F238E27FC236}">
                <a16:creationId xmlns:a16="http://schemas.microsoft.com/office/drawing/2014/main" id="{DF5BB0F3-5756-4C0E-A3C3-77872CE249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5D96450-AE3C-4EFC-8733-D64954C00E75}" type="slidenum">
              <a:rPr lang="en-US" altLang="en-US"/>
              <a:pPr/>
              <a:t>65</a:t>
            </a:fld>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A740E8DC-47AE-4BA8-B7F1-28B4EB8E5AC3}"/>
              </a:ext>
            </a:extLst>
          </p:cNvPr>
          <p:cNvSpPr>
            <a:spLocks noGrp="1" noChangeArrowheads="1"/>
          </p:cNvSpPr>
          <p:nvPr>
            <p:ph type="title"/>
          </p:nvPr>
        </p:nvSpPr>
        <p:spPr/>
        <p:txBody>
          <a:bodyPr/>
          <a:lstStyle/>
          <a:p>
            <a:pPr eaLnBrk="1" hangingPunct="1"/>
            <a:r>
              <a:rPr lang="en-US" altLang="en-US">
                <a:solidFill>
                  <a:schemeClr val="tx1"/>
                </a:solidFill>
              </a:rPr>
              <a:t>Other ADHD Treatments</a:t>
            </a:r>
          </a:p>
        </p:txBody>
      </p:sp>
      <p:sp>
        <p:nvSpPr>
          <p:cNvPr id="138247" name="Text Box 4">
            <a:extLst>
              <a:ext uri="{FF2B5EF4-FFF2-40B4-BE49-F238E27FC236}">
                <a16:creationId xmlns:a16="http://schemas.microsoft.com/office/drawing/2014/main" id="{45F3C10D-9B09-4514-ABBF-73F542B594F8}"/>
              </a:ext>
            </a:extLst>
          </p:cNvPr>
          <p:cNvSpPr txBox="1">
            <a:spLocks noChangeArrowheads="1"/>
          </p:cNvSpPr>
          <p:nvPr/>
        </p:nvSpPr>
        <p:spPr bwMode="auto">
          <a:xfrm>
            <a:off x="685800" y="1973263"/>
            <a:ext cx="7772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Sometimes medications that are not stimulants are used to treat ADHD.  These medications come from different classes.  You will need to read the pharmacy insert to learn about side effects and adverse reactions to these medications.  A child in your care may be prescribed one of these medications.</a:t>
            </a:r>
          </a:p>
        </p:txBody>
      </p:sp>
      <p:sp>
        <p:nvSpPr>
          <p:cNvPr id="138243" name="Rectangle 3">
            <a:extLst>
              <a:ext uri="{FF2B5EF4-FFF2-40B4-BE49-F238E27FC236}">
                <a16:creationId xmlns:a16="http://schemas.microsoft.com/office/drawing/2014/main" id="{2987AA7F-81CB-4687-A8EF-D21218C4725B}"/>
              </a:ext>
            </a:extLst>
          </p:cNvPr>
          <p:cNvSpPr>
            <a:spLocks noGrp="1" noChangeArrowheads="1"/>
          </p:cNvSpPr>
          <p:nvPr>
            <p:ph idx="1"/>
          </p:nvPr>
        </p:nvSpPr>
        <p:spPr>
          <a:xfrm>
            <a:off x="566738" y="3581400"/>
            <a:ext cx="8001000" cy="2438400"/>
          </a:xfrm>
        </p:spPr>
        <p:txBody>
          <a:bodyPr/>
          <a:lstStyle/>
          <a:p>
            <a:pPr eaLnBrk="1" hangingPunct="1">
              <a:lnSpc>
                <a:spcPct val="80000"/>
              </a:lnSpc>
              <a:buFont typeface="Wingdings" panose="05000000000000000000" pitchFamily="2" charset="2"/>
              <a:buNone/>
            </a:pPr>
            <a:r>
              <a:rPr lang="en-US" altLang="en-US" sz="1600" b="1"/>
              <a:t>Examples are:</a:t>
            </a:r>
          </a:p>
          <a:p>
            <a:pPr eaLnBrk="1" hangingPunct="1">
              <a:lnSpc>
                <a:spcPct val="80000"/>
              </a:lnSpc>
            </a:pPr>
            <a:r>
              <a:rPr lang="en-US" altLang="en-US" sz="1600" b="1"/>
              <a:t>Clonidine (Catapres, Kapvay</a:t>
            </a:r>
            <a:r>
              <a:rPr lang="en-US" altLang="en-US" sz="1600"/>
              <a:t>)--used to treat high blood pressure in adults but causes sedation in children in small doses</a:t>
            </a:r>
          </a:p>
          <a:p>
            <a:pPr eaLnBrk="1" hangingPunct="1">
              <a:lnSpc>
                <a:spcPct val="80000"/>
              </a:lnSpc>
            </a:pPr>
            <a:r>
              <a:rPr lang="en-US" altLang="en-US" sz="1600" b="1"/>
              <a:t>Guanfacine (Tenex, Intuniv)--</a:t>
            </a:r>
            <a:r>
              <a:rPr lang="en-US" altLang="en-US" sz="1600"/>
              <a:t>used to treat high blood pressure in adults but causes sedation in children in small doses</a:t>
            </a:r>
          </a:p>
          <a:p>
            <a:pPr eaLnBrk="1" hangingPunct="1">
              <a:lnSpc>
                <a:spcPct val="80000"/>
              </a:lnSpc>
            </a:pPr>
            <a:r>
              <a:rPr lang="en-US" altLang="en-US" sz="1600" b="1"/>
              <a:t>Atomoxetine (Strattera)--</a:t>
            </a:r>
            <a:r>
              <a:rPr lang="en-US" altLang="en-US" sz="1600"/>
              <a:t>newer antidepressant, in rare cases causes suicidal thought risk</a:t>
            </a:r>
          </a:p>
          <a:p>
            <a:pPr eaLnBrk="1" hangingPunct="1">
              <a:lnSpc>
                <a:spcPct val="80000"/>
              </a:lnSpc>
            </a:pPr>
            <a:r>
              <a:rPr lang="en-US" altLang="en-US" sz="1600" b="1"/>
              <a:t>Bupropion (Wellbutrin, Wellbutrin SR, Wellbutrin XL)--</a:t>
            </a:r>
            <a:r>
              <a:rPr lang="en-US" altLang="en-US" sz="1600"/>
              <a:t>newer antidepressant</a:t>
            </a:r>
          </a:p>
          <a:p>
            <a:pPr eaLnBrk="1" hangingPunct="1">
              <a:lnSpc>
                <a:spcPct val="80000"/>
              </a:lnSpc>
            </a:pPr>
            <a:r>
              <a:rPr lang="en-US" altLang="en-US" sz="1600" b="1"/>
              <a:t>Imipramine (Tofranil)--</a:t>
            </a:r>
            <a:r>
              <a:rPr lang="en-US" altLang="en-US" sz="1600"/>
              <a:t>older antidepressant, usually used to treat bed wetting, but may be used to treat ADHD</a:t>
            </a:r>
          </a:p>
          <a:p>
            <a:pPr eaLnBrk="1" hangingPunct="1">
              <a:lnSpc>
                <a:spcPct val="80000"/>
              </a:lnSpc>
            </a:pPr>
            <a:endParaRPr lang="en-US" altLang="en-US" sz="1600"/>
          </a:p>
        </p:txBody>
      </p:sp>
      <p:sp>
        <p:nvSpPr>
          <p:cNvPr id="138244" name="Date Placeholder 3">
            <a:extLst>
              <a:ext uri="{FF2B5EF4-FFF2-40B4-BE49-F238E27FC236}">
                <a16:creationId xmlns:a16="http://schemas.microsoft.com/office/drawing/2014/main" id="{8D74FDDE-6DD8-4B67-B37B-93EA98F1DA5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38245" name="Footer Placeholder 4">
            <a:extLst>
              <a:ext uri="{FF2B5EF4-FFF2-40B4-BE49-F238E27FC236}">
                <a16:creationId xmlns:a16="http://schemas.microsoft.com/office/drawing/2014/main" id="{625E7C92-D77A-45E1-B085-4184FA28E98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38246" name="Slide Number Placeholder 5">
            <a:extLst>
              <a:ext uri="{FF2B5EF4-FFF2-40B4-BE49-F238E27FC236}">
                <a16:creationId xmlns:a16="http://schemas.microsoft.com/office/drawing/2014/main" id="{5A26EE13-7C58-406E-B74A-2A60E528B7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9BC536-AE50-4A90-94A3-D07D705620C0}" type="slidenum">
              <a:rPr lang="en-US" altLang="en-US"/>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8C426B24-F6A7-40B2-BA47-D366C585F0B3}"/>
              </a:ext>
            </a:extLst>
          </p:cNvPr>
          <p:cNvSpPr>
            <a:spLocks noGrp="1" noChangeArrowheads="1"/>
          </p:cNvSpPr>
          <p:nvPr>
            <p:ph type="title"/>
          </p:nvPr>
        </p:nvSpPr>
        <p:spPr/>
        <p:txBody>
          <a:bodyPr/>
          <a:lstStyle/>
          <a:p>
            <a:pPr eaLnBrk="1" hangingPunct="1"/>
            <a:r>
              <a:rPr lang="en-US" altLang="en-US"/>
              <a:t>More About Treating ADHD</a:t>
            </a:r>
          </a:p>
        </p:txBody>
      </p:sp>
      <p:sp>
        <p:nvSpPr>
          <p:cNvPr id="140291" name="Rectangle 3">
            <a:extLst>
              <a:ext uri="{FF2B5EF4-FFF2-40B4-BE49-F238E27FC236}">
                <a16:creationId xmlns:a16="http://schemas.microsoft.com/office/drawing/2014/main" id="{B2C1BD46-C51E-4EC3-809B-5C6366D3FF0F}"/>
              </a:ext>
            </a:extLst>
          </p:cNvPr>
          <p:cNvSpPr>
            <a:spLocks noGrp="1" noChangeArrowheads="1"/>
          </p:cNvSpPr>
          <p:nvPr>
            <p:ph idx="1"/>
          </p:nvPr>
        </p:nvSpPr>
        <p:spPr/>
        <p:txBody>
          <a:bodyPr/>
          <a:lstStyle/>
          <a:p>
            <a:pPr eaLnBrk="1" hangingPunct="1">
              <a:lnSpc>
                <a:spcPct val="90000"/>
              </a:lnSpc>
            </a:pPr>
            <a:r>
              <a:rPr lang="en-US" altLang="en-US" sz="2600"/>
              <a:t>Stimulants are usually the first medication tried for ADHD.</a:t>
            </a:r>
          </a:p>
          <a:p>
            <a:pPr eaLnBrk="1" hangingPunct="1">
              <a:lnSpc>
                <a:spcPct val="90000"/>
              </a:lnSpc>
            </a:pPr>
            <a:r>
              <a:rPr lang="en-US" altLang="en-US" sz="2600"/>
              <a:t>Sometimes antidepressants are given for ADHD if 2 to 3 stimulants are tried and do not work.</a:t>
            </a:r>
          </a:p>
          <a:p>
            <a:pPr eaLnBrk="1" hangingPunct="1">
              <a:lnSpc>
                <a:spcPct val="90000"/>
              </a:lnSpc>
            </a:pPr>
            <a:r>
              <a:rPr lang="en-US" altLang="en-US" sz="2600"/>
              <a:t>Your child’s doctor should start the stimulant at the lowest dose and only increase the dose as needed.  </a:t>
            </a:r>
          </a:p>
          <a:p>
            <a:pPr eaLnBrk="1" hangingPunct="1">
              <a:lnSpc>
                <a:spcPct val="90000"/>
              </a:lnSpc>
            </a:pPr>
            <a:r>
              <a:rPr lang="en-US" altLang="en-US" sz="2600"/>
              <a:t>A short acting stimulant should last for about 4 hours and a long acting stimulant for about 8-12 hours.</a:t>
            </a:r>
          </a:p>
          <a:p>
            <a:pPr eaLnBrk="1" hangingPunct="1">
              <a:lnSpc>
                <a:spcPct val="90000"/>
              </a:lnSpc>
            </a:pPr>
            <a:endParaRPr lang="en-US" altLang="en-US" sz="2600"/>
          </a:p>
        </p:txBody>
      </p:sp>
      <p:sp>
        <p:nvSpPr>
          <p:cNvPr id="140292" name="Date Placeholder 3">
            <a:extLst>
              <a:ext uri="{FF2B5EF4-FFF2-40B4-BE49-F238E27FC236}">
                <a16:creationId xmlns:a16="http://schemas.microsoft.com/office/drawing/2014/main" id="{6A4F45AC-7E0E-47F0-881E-A9FBB234F4F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40293" name="Footer Placeholder 4">
            <a:extLst>
              <a:ext uri="{FF2B5EF4-FFF2-40B4-BE49-F238E27FC236}">
                <a16:creationId xmlns:a16="http://schemas.microsoft.com/office/drawing/2014/main" id="{21629DFD-7CA4-4F8C-ACA6-D9040A78940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40294" name="Slide Number Placeholder 5">
            <a:extLst>
              <a:ext uri="{FF2B5EF4-FFF2-40B4-BE49-F238E27FC236}">
                <a16:creationId xmlns:a16="http://schemas.microsoft.com/office/drawing/2014/main" id="{D3CFD511-3FD2-47A9-A144-9CE7753D52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3DE538-7CAE-4EBE-826F-2BEECC347B82}" type="slidenum">
              <a:rPr lang="en-US" altLang="en-US"/>
              <a:pPr/>
              <a:t>67</a:t>
            </a:fld>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6773563-CEBE-472D-92BB-909C5F1F84EA}"/>
              </a:ext>
            </a:extLst>
          </p:cNvPr>
          <p:cNvSpPr>
            <a:spLocks noGrp="1" noChangeArrowheads="1"/>
          </p:cNvSpPr>
          <p:nvPr>
            <p:ph type="title"/>
          </p:nvPr>
        </p:nvSpPr>
        <p:spPr>
          <a:xfrm>
            <a:off x="523875" y="304800"/>
            <a:ext cx="8001000" cy="1216025"/>
          </a:xfrm>
        </p:spPr>
        <p:txBody>
          <a:bodyPr/>
          <a:lstStyle/>
          <a:p>
            <a:pPr eaLnBrk="1" hangingPunct="1"/>
            <a:r>
              <a:rPr lang="en-US" altLang="en-US">
                <a:solidFill>
                  <a:schemeClr val="tx1"/>
                </a:solidFill>
              </a:rPr>
              <a:t>Antidepressants</a:t>
            </a:r>
          </a:p>
        </p:txBody>
      </p:sp>
      <p:sp>
        <p:nvSpPr>
          <p:cNvPr id="142344" name="Text Box 7">
            <a:extLst>
              <a:ext uri="{FF2B5EF4-FFF2-40B4-BE49-F238E27FC236}">
                <a16:creationId xmlns:a16="http://schemas.microsoft.com/office/drawing/2014/main" id="{CF22B2AC-CBEF-4BE7-B1A4-33A1627B16F6}"/>
              </a:ext>
            </a:extLst>
          </p:cNvPr>
          <p:cNvSpPr txBox="1">
            <a:spLocks noChangeArrowheads="1"/>
          </p:cNvSpPr>
          <p:nvPr/>
        </p:nvSpPr>
        <p:spPr bwMode="auto">
          <a:xfrm>
            <a:off x="685800" y="18288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Antidepressants are used in children to treat symptoms of depression and other conditions. </a:t>
            </a:r>
          </a:p>
        </p:txBody>
      </p:sp>
      <p:sp>
        <p:nvSpPr>
          <p:cNvPr id="142339" name="Rectangle 4">
            <a:extLst>
              <a:ext uri="{FF2B5EF4-FFF2-40B4-BE49-F238E27FC236}">
                <a16:creationId xmlns:a16="http://schemas.microsoft.com/office/drawing/2014/main" id="{FBA631CA-04F9-47B6-BA7D-EA233EEEA1AA}"/>
              </a:ext>
            </a:extLst>
          </p:cNvPr>
          <p:cNvSpPr>
            <a:spLocks noGrp="1" noChangeArrowheads="1"/>
          </p:cNvSpPr>
          <p:nvPr>
            <p:ph sz="half" idx="1"/>
          </p:nvPr>
        </p:nvSpPr>
        <p:spPr>
          <a:xfrm>
            <a:off x="566738" y="2590800"/>
            <a:ext cx="3924300" cy="3429000"/>
          </a:xfrm>
        </p:spPr>
        <p:txBody>
          <a:bodyPr/>
          <a:lstStyle/>
          <a:p>
            <a:pPr eaLnBrk="1" hangingPunct="1">
              <a:lnSpc>
                <a:spcPct val="80000"/>
              </a:lnSpc>
              <a:buFont typeface="Wingdings" panose="05000000000000000000" pitchFamily="2" charset="2"/>
              <a:buNone/>
            </a:pPr>
            <a:r>
              <a:rPr lang="en-US" altLang="en-US" sz="1600" b="1"/>
              <a:t>Symptoms of depression may include:</a:t>
            </a:r>
          </a:p>
          <a:p>
            <a:pPr eaLnBrk="1" hangingPunct="1">
              <a:lnSpc>
                <a:spcPct val="80000"/>
              </a:lnSpc>
            </a:pPr>
            <a:r>
              <a:rPr lang="en-US" altLang="en-US" sz="1600"/>
              <a:t>Feelings of hopelessness or helplessness</a:t>
            </a:r>
          </a:p>
          <a:p>
            <a:pPr eaLnBrk="1" hangingPunct="1">
              <a:lnSpc>
                <a:spcPct val="80000"/>
              </a:lnSpc>
            </a:pPr>
            <a:r>
              <a:rPr lang="en-US" altLang="en-US" sz="1600"/>
              <a:t>Loss of energy</a:t>
            </a:r>
          </a:p>
          <a:p>
            <a:pPr eaLnBrk="1" hangingPunct="1">
              <a:lnSpc>
                <a:spcPct val="80000"/>
              </a:lnSpc>
            </a:pPr>
            <a:r>
              <a:rPr lang="en-US" altLang="en-US" sz="1600"/>
              <a:t>Changes in appetite</a:t>
            </a:r>
          </a:p>
          <a:p>
            <a:pPr eaLnBrk="1" hangingPunct="1">
              <a:lnSpc>
                <a:spcPct val="80000"/>
              </a:lnSpc>
            </a:pPr>
            <a:r>
              <a:rPr lang="en-US" altLang="en-US" sz="1600"/>
              <a:t>Weight gain or weight loss</a:t>
            </a:r>
          </a:p>
          <a:p>
            <a:pPr eaLnBrk="1" hangingPunct="1">
              <a:lnSpc>
                <a:spcPct val="80000"/>
              </a:lnSpc>
            </a:pPr>
            <a:r>
              <a:rPr lang="en-US" altLang="en-US" sz="1600"/>
              <a:t>Not being able to enjoy activities the child used to enjoy</a:t>
            </a:r>
          </a:p>
          <a:p>
            <a:pPr eaLnBrk="1" hangingPunct="1">
              <a:lnSpc>
                <a:spcPct val="80000"/>
              </a:lnSpc>
            </a:pPr>
            <a:r>
              <a:rPr lang="en-US" altLang="en-US" sz="1600"/>
              <a:t>Thoughts of suicide</a:t>
            </a:r>
          </a:p>
        </p:txBody>
      </p:sp>
      <p:sp>
        <p:nvSpPr>
          <p:cNvPr id="142340" name="Rectangle 5">
            <a:extLst>
              <a:ext uri="{FF2B5EF4-FFF2-40B4-BE49-F238E27FC236}">
                <a16:creationId xmlns:a16="http://schemas.microsoft.com/office/drawing/2014/main" id="{D7E24404-56DF-4BF5-A57D-D291202F7062}"/>
              </a:ext>
            </a:extLst>
          </p:cNvPr>
          <p:cNvSpPr>
            <a:spLocks noGrp="1" noChangeArrowheads="1"/>
          </p:cNvSpPr>
          <p:nvPr>
            <p:ph sz="half" idx="2"/>
          </p:nvPr>
        </p:nvSpPr>
        <p:spPr>
          <a:xfrm>
            <a:off x="4643438" y="2590800"/>
            <a:ext cx="3924300" cy="3429000"/>
          </a:xfrm>
        </p:spPr>
        <p:txBody>
          <a:bodyPr/>
          <a:lstStyle/>
          <a:p>
            <a:pPr eaLnBrk="1" hangingPunct="1">
              <a:lnSpc>
                <a:spcPct val="80000"/>
              </a:lnSpc>
              <a:buFont typeface="Wingdings" panose="05000000000000000000" pitchFamily="2" charset="2"/>
              <a:buNone/>
            </a:pPr>
            <a:r>
              <a:rPr lang="en-US" altLang="en-US" sz="1500" b="1"/>
              <a:t>Antidepressants may help with other conditions:</a:t>
            </a:r>
          </a:p>
          <a:p>
            <a:pPr eaLnBrk="1" hangingPunct="1">
              <a:lnSpc>
                <a:spcPct val="80000"/>
              </a:lnSpc>
            </a:pPr>
            <a:r>
              <a:rPr lang="en-US" altLang="en-US" sz="1500"/>
              <a:t>School phobias</a:t>
            </a:r>
          </a:p>
          <a:p>
            <a:pPr eaLnBrk="1" hangingPunct="1">
              <a:lnSpc>
                <a:spcPct val="80000"/>
              </a:lnSpc>
            </a:pPr>
            <a:r>
              <a:rPr lang="en-US" altLang="en-US" sz="1500"/>
              <a:t>Panic attacks</a:t>
            </a:r>
          </a:p>
          <a:p>
            <a:pPr eaLnBrk="1" hangingPunct="1">
              <a:lnSpc>
                <a:spcPct val="80000"/>
              </a:lnSpc>
            </a:pPr>
            <a:r>
              <a:rPr lang="en-US" altLang="en-US" sz="1500"/>
              <a:t>Eating disorders</a:t>
            </a:r>
          </a:p>
          <a:p>
            <a:pPr eaLnBrk="1" hangingPunct="1">
              <a:lnSpc>
                <a:spcPct val="80000"/>
              </a:lnSpc>
            </a:pPr>
            <a:r>
              <a:rPr lang="en-US" altLang="en-US" sz="1500"/>
              <a:t>Autism </a:t>
            </a:r>
          </a:p>
          <a:p>
            <a:pPr eaLnBrk="1" hangingPunct="1">
              <a:lnSpc>
                <a:spcPct val="80000"/>
              </a:lnSpc>
            </a:pPr>
            <a:r>
              <a:rPr lang="en-US" altLang="en-US" sz="1500"/>
              <a:t>ADHD</a:t>
            </a:r>
          </a:p>
          <a:p>
            <a:pPr eaLnBrk="1" hangingPunct="1">
              <a:lnSpc>
                <a:spcPct val="80000"/>
              </a:lnSpc>
            </a:pPr>
            <a:r>
              <a:rPr lang="en-US" altLang="en-US" sz="1500"/>
              <a:t>Bedwetting</a:t>
            </a:r>
          </a:p>
          <a:p>
            <a:pPr eaLnBrk="1" hangingPunct="1">
              <a:lnSpc>
                <a:spcPct val="80000"/>
              </a:lnSpc>
            </a:pPr>
            <a:r>
              <a:rPr lang="en-US" altLang="en-US" sz="1500"/>
              <a:t>Anxiety disorders</a:t>
            </a:r>
          </a:p>
          <a:p>
            <a:pPr eaLnBrk="1" hangingPunct="1">
              <a:lnSpc>
                <a:spcPct val="80000"/>
              </a:lnSpc>
            </a:pPr>
            <a:r>
              <a:rPr lang="en-US" altLang="en-US" sz="1500"/>
              <a:t>Obsessive-compulsive disorder (OCD)</a:t>
            </a:r>
          </a:p>
          <a:p>
            <a:pPr eaLnBrk="1" hangingPunct="1">
              <a:lnSpc>
                <a:spcPct val="80000"/>
              </a:lnSpc>
            </a:pPr>
            <a:r>
              <a:rPr lang="en-US" altLang="en-US" sz="1500"/>
              <a:t>Post-traumatic stress disorders (PTSD)</a:t>
            </a:r>
          </a:p>
          <a:p>
            <a:pPr eaLnBrk="1" hangingPunct="1">
              <a:lnSpc>
                <a:spcPct val="80000"/>
              </a:lnSpc>
            </a:pPr>
            <a:r>
              <a:rPr lang="en-US" altLang="en-US" sz="1500"/>
              <a:t>Personality disorders</a:t>
            </a:r>
          </a:p>
          <a:p>
            <a:pPr eaLnBrk="1" hangingPunct="1">
              <a:lnSpc>
                <a:spcPct val="80000"/>
              </a:lnSpc>
            </a:pPr>
            <a:r>
              <a:rPr lang="en-US" altLang="en-US" sz="1500"/>
              <a:t>Sleeping problems</a:t>
            </a:r>
          </a:p>
          <a:p>
            <a:pPr eaLnBrk="1" hangingPunct="1">
              <a:lnSpc>
                <a:spcPct val="80000"/>
              </a:lnSpc>
            </a:pPr>
            <a:endParaRPr lang="en-US" altLang="en-US" sz="1500"/>
          </a:p>
        </p:txBody>
      </p:sp>
      <p:sp>
        <p:nvSpPr>
          <p:cNvPr id="142341" name="Date Placeholder 4">
            <a:extLst>
              <a:ext uri="{FF2B5EF4-FFF2-40B4-BE49-F238E27FC236}">
                <a16:creationId xmlns:a16="http://schemas.microsoft.com/office/drawing/2014/main" id="{AAC77B26-4A92-425E-B9D0-E082EEBF858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42342" name="Footer Placeholder 5">
            <a:extLst>
              <a:ext uri="{FF2B5EF4-FFF2-40B4-BE49-F238E27FC236}">
                <a16:creationId xmlns:a16="http://schemas.microsoft.com/office/drawing/2014/main" id="{2D5460CC-0FE6-4B84-BDA8-033A173A4B6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42343" name="Slide Number Placeholder 6">
            <a:extLst>
              <a:ext uri="{FF2B5EF4-FFF2-40B4-BE49-F238E27FC236}">
                <a16:creationId xmlns:a16="http://schemas.microsoft.com/office/drawing/2014/main" id="{B0251E27-3A6E-4546-9DE8-9A03FAB13A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AAC5F53-972E-46C3-AA11-AFE44E67C903}" type="slidenum">
              <a:rPr lang="en-US" altLang="en-US"/>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A7B759D8-4A14-4D00-BB02-3892F0285BD2}"/>
              </a:ext>
            </a:extLst>
          </p:cNvPr>
          <p:cNvSpPr>
            <a:spLocks noGrp="1" noChangeArrowheads="1"/>
          </p:cNvSpPr>
          <p:nvPr>
            <p:ph type="title"/>
          </p:nvPr>
        </p:nvSpPr>
        <p:spPr/>
        <p:txBody>
          <a:bodyPr/>
          <a:lstStyle/>
          <a:p>
            <a:pPr eaLnBrk="1" hangingPunct="1"/>
            <a:r>
              <a:rPr lang="en-US" altLang="en-US"/>
              <a:t>Antidepressants: SSRIs</a:t>
            </a:r>
          </a:p>
        </p:txBody>
      </p:sp>
      <p:sp>
        <p:nvSpPr>
          <p:cNvPr id="144387" name="Rectangle 4">
            <a:extLst>
              <a:ext uri="{FF2B5EF4-FFF2-40B4-BE49-F238E27FC236}">
                <a16:creationId xmlns:a16="http://schemas.microsoft.com/office/drawing/2014/main" id="{B13EA9F1-99E1-4167-B45C-4E43992839D6}"/>
              </a:ext>
            </a:extLst>
          </p:cNvPr>
          <p:cNvSpPr>
            <a:spLocks noGrp="1" noChangeArrowheads="1"/>
          </p:cNvSpPr>
          <p:nvPr>
            <p:ph sz="half" idx="1"/>
          </p:nvPr>
        </p:nvSpPr>
        <p:spPr/>
        <p:txBody>
          <a:bodyPr/>
          <a:lstStyle/>
          <a:p>
            <a:pPr marL="0" indent="0" eaLnBrk="1" hangingPunct="1">
              <a:lnSpc>
                <a:spcPct val="90000"/>
              </a:lnSpc>
              <a:buFont typeface="Wingdings" panose="05000000000000000000" pitchFamily="2" charset="2"/>
              <a:buNone/>
            </a:pPr>
            <a:r>
              <a:rPr lang="en-US" altLang="en-US" sz="2200"/>
              <a:t>Selective Serotonin Reuptake Inhibitors (SSRIs) are one of the newer groups of antidepressants.  SSRIs are often used to treat depression and other disorders in children.  SSRIs are often used because they are safer than some of the older antidepressants if overdose occurs.</a:t>
            </a:r>
          </a:p>
        </p:txBody>
      </p:sp>
      <p:sp>
        <p:nvSpPr>
          <p:cNvPr id="144388" name="Rectangle 5">
            <a:extLst>
              <a:ext uri="{FF2B5EF4-FFF2-40B4-BE49-F238E27FC236}">
                <a16:creationId xmlns:a16="http://schemas.microsoft.com/office/drawing/2014/main" id="{0AED1C4C-4B5B-480A-9984-38AFF8FC2201}"/>
              </a:ext>
            </a:extLst>
          </p:cNvPr>
          <p:cNvSpPr>
            <a:spLocks noGrp="1" noChangeArrowheads="1"/>
          </p:cNvSpPr>
          <p:nvPr>
            <p:ph sz="half" idx="2"/>
          </p:nvPr>
        </p:nvSpPr>
        <p:spPr/>
        <p:txBody>
          <a:bodyPr/>
          <a:lstStyle/>
          <a:p>
            <a:pPr eaLnBrk="1" hangingPunct="1">
              <a:lnSpc>
                <a:spcPct val="90000"/>
              </a:lnSpc>
              <a:buFont typeface="Wingdings" panose="05000000000000000000" pitchFamily="2" charset="2"/>
              <a:buNone/>
            </a:pPr>
            <a:r>
              <a:rPr lang="en-US" altLang="en-US" sz="2200" b="1"/>
              <a:t>Examples are</a:t>
            </a:r>
            <a:r>
              <a:rPr lang="en-US" altLang="en-US" sz="2200"/>
              <a:t>:</a:t>
            </a:r>
          </a:p>
          <a:p>
            <a:pPr eaLnBrk="1" hangingPunct="1">
              <a:lnSpc>
                <a:spcPct val="90000"/>
              </a:lnSpc>
            </a:pPr>
            <a:r>
              <a:rPr lang="en-US" altLang="en-US" sz="2200" b="1"/>
              <a:t>Citalopram (Celexa)</a:t>
            </a:r>
          </a:p>
          <a:p>
            <a:pPr eaLnBrk="1" hangingPunct="1">
              <a:lnSpc>
                <a:spcPct val="90000"/>
              </a:lnSpc>
            </a:pPr>
            <a:r>
              <a:rPr lang="en-US" altLang="en-US" sz="2200" b="1"/>
              <a:t>Excitalopram (Lexapro)</a:t>
            </a:r>
          </a:p>
          <a:p>
            <a:pPr eaLnBrk="1" hangingPunct="1">
              <a:lnSpc>
                <a:spcPct val="90000"/>
              </a:lnSpc>
            </a:pPr>
            <a:r>
              <a:rPr lang="en-US" altLang="en-US" sz="2200" b="1"/>
              <a:t>Fluoxetine (Prozac)</a:t>
            </a:r>
          </a:p>
          <a:p>
            <a:pPr eaLnBrk="1" hangingPunct="1">
              <a:lnSpc>
                <a:spcPct val="90000"/>
              </a:lnSpc>
            </a:pPr>
            <a:r>
              <a:rPr lang="en-US" altLang="en-US" sz="2200" b="1"/>
              <a:t>Fluvoxamine (Luvox)</a:t>
            </a:r>
          </a:p>
          <a:p>
            <a:pPr eaLnBrk="1" hangingPunct="1">
              <a:lnSpc>
                <a:spcPct val="90000"/>
              </a:lnSpc>
            </a:pPr>
            <a:r>
              <a:rPr lang="en-US" altLang="en-US" sz="2200" b="1"/>
              <a:t>Sertraline (Zoloft)</a:t>
            </a:r>
          </a:p>
          <a:p>
            <a:pPr eaLnBrk="1" hangingPunct="1">
              <a:lnSpc>
                <a:spcPct val="90000"/>
              </a:lnSpc>
            </a:pPr>
            <a:r>
              <a:rPr lang="en-US" altLang="en-US" sz="2200" b="1"/>
              <a:t>Paroxetine (Paxil)</a:t>
            </a:r>
          </a:p>
        </p:txBody>
      </p:sp>
      <p:sp>
        <p:nvSpPr>
          <p:cNvPr id="144389" name="Date Placeholder 4">
            <a:extLst>
              <a:ext uri="{FF2B5EF4-FFF2-40B4-BE49-F238E27FC236}">
                <a16:creationId xmlns:a16="http://schemas.microsoft.com/office/drawing/2014/main" id="{8BF174C5-4E1A-4CE6-94A5-81B7F29EABF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44390" name="Footer Placeholder 5">
            <a:extLst>
              <a:ext uri="{FF2B5EF4-FFF2-40B4-BE49-F238E27FC236}">
                <a16:creationId xmlns:a16="http://schemas.microsoft.com/office/drawing/2014/main" id="{FF992A3A-2903-48B8-9111-F3F84583EBC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44391" name="Slide Number Placeholder 6">
            <a:extLst>
              <a:ext uri="{FF2B5EF4-FFF2-40B4-BE49-F238E27FC236}">
                <a16:creationId xmlns:a16="http://schemas.microsoft.com/office/drawing/2014/main" id="{D93A4CE9-0EDA-488E-8F1F-5EFC300C39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02C06E1-A2AD-41ED-B4D2-60F9E71EA7D8}" type="slidenum">
              <a:rPr lang="en-US" altLang="en-US"/>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5EB171C-1945-4B7D-B76D-0EE7F97979C4}"/>
              </a:ext>
            </a:extLst>
          </p:cNvPr>
          <p:cNvSpPr>
            <a:spLocks noGrp="1" noChangeArrowheads="1"/>
          </p:cNvSpPr>
          <p:nvPr>
            <p:ph type="title"/>
          </p:nvPr>
        </p:nvSpPr>
        <p:spPr/>
        <p:txBody>
          <a:bodyPr/>
          <a:lstStyle/>
          <a:p>
            <a:pPr eaLnBrk="1" hangingPunct="1"/>
            <a:r>
              <a:rPr lang="en-US" altLang="en-US" dirty="0">
                <a:solidFill>
                  <a:schemeClr val="tx1"/>
                </a:solidFill>
              </a:rPr>
              <a:t>Goals &amp; Objectives (cont.) </a:t>
            </a:r>
          </a:p>
        </p:txBody>
      </p:sp>
      <p:sp>
        <p:nvSpPr>
          <p:cNvPr id="17411" name="Rectangle 3">
            <a:extLst>
              <a:ext uri="{FF2B5EF4-FFF2-40B4-BE49-F238E27FC236}">
                <a16:creationId xmlns:a16="http://schemas.microsoft.com/office/drawing/2014/main" id="{BF9163CE-8AE4-4D5F-8ADD-12C5EB1D804A}"/>
              </a:ext>
            </a:extLst>
          </p:cNvPr>
          <p:cNvSpPr>
            <a:spLocks noGrp="1" noChangeArrowheads="1"/>
          </p:cNvSpPr>
          <p:nvPr>
            <p:ph idx="1"/>
          </p:nvPr>
        </p:nvSpPr>
        <p:spPr>
          <a:xfrm>
            <a:off x="762000" y="1828800"/>
            <a:ext cx="7772400" cy="4267200"/>
          </a:xfrm>
        </p:spPr>
        <p:txBody>
          <a:bodyPr/>
          <a:lstStyle/>
          <a:p>
            <a:pPr marL="571500" indent="-571500" eaLnBrk="1" hangingPunct="1">
              <a:lnSpc>
                <a:spcPct val="90000"/>
              </a:lnSpc>
              <a:buClr>
                <a:schemeClr val="tx1"/>
              </a:buClr>
              <a:buFont typeface="Wingdings" panose="05000000000000000000" pitchFamily="2" charset="2"/>
              <a:buAutoNum type="arabicPeriod" startAt="5"/>
            </a:pPr>
            <a:r>
              <a:rPr lang="en-US" altLang="en-US" sz="2000"/>
              <a:t>Understand how to monitor a child for possible side effects or to see if the psychotropic medication is working.</a:t>
            </a:r>
          </a:p>
          <a:p>
            <a:pPr marL="571500" indent="-571500" eaLnBrk="1" hangingPunct="1">
              <a:lnSpc>
                <a:spcPct val="90000"/>
              </a:lnSpc>
              <a:buClr>
                <a:schemeClr val="tx1"/>
              </a:buClr>
              <a:buFont typeface="Wingdings" panose="05000000000000000000" pitchFamily="2" charset="2"/>
              <a:buAutoNum type="arabicPeriod" startAt="5"/>
            </a:pPr>
            <a:r>
              <a:rPr lang="en-US" altLang="en-US" sz="2000"/>
              <a:t>Know what to do if you have concerns about the psychotropic medications prescribed to children in your care.</a:t>
            </a:r>
          </a:p>
          <a:p>
            <a:pPr marL="571500" indent="-571500" eaLnBrk="1" hangingPunct="1">
              <a:lnSpc>
                <a:spcPct val="90000"/>
              </a:lnSpc>
              <a:buClr>
                <a:schemeClr val="tx1"/>
              </a:buClr>
              <a:buFont typeface="Wingdings" panose="05000000000000000000" pitchFamily="2" charset="2"/>
              <a:buAutoNum type="arabicPeriod" startAt="5"/>
            </a:pPr>
            <a:r>
              <a:rPr lang="en-US" altLang="en-US" sz="2000"/>
              <a:t>Know about the Psychotropic Medication Utilization Parameters for Children in Foster Care.</a:t>
            </a:r>
          </a:p>
          <a:p>
            <a:pPr marL="571500" indent="-571500" eaLnBrk="1" hangingPunct="1">
              <a:lnSpc>
                <a:spcPct val="90000"/>
              </a:lnSpc>
              <a:buClr>
                <a:schemeClr val="tx1"/>
              </a:buClr>
              <a:buFont typeface="Wingdings" panose="05000000000000000000" pitchFamily="2" charset="2"/>
              <a:buAutoNum type="arabicPeriod" startAt="5"/>
            </a:pPr>
            <a:r>
              <a:rPr lang="en-US" altLang="en-US" sz="2000"/>
              <a:t>Be aware of how various classes of psychotropic medications work, their side effects, and examples of medications in each class.</a:t>
            </a:r>
          </a:p>
          <a:p>
            <a:pPr marL="571500" indent="-571500" eaLnBrk="1" hangingPunct="1">
              <a:lnSpc>
                <a:spcPct val="90000"/>
              </a:lnSpc>
            </a:pPr>
            <a:endParaRPr lang="en-US" altLang="en-US" sz="2000"/>
          </a:p>
        </p:txBody>
      </p:sp>
      <p:sp>
        <p:nvSpPr>
          <p:cNvPr id="17412" name="Date Placeholder 3">
            <a:extLst>
              <a:ext uri="{FF2B5EF4-FFF2-40B4-BE49-F238E27FC236}">
                <a16:creationId xmlns:a16="http://schemas.microsoft.com/office/drawing/2014/main" id="{64910959-63C8-4C80-BFA9-B42A29DFD16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7413" name="Footer Placeholder 4">
            <a:extLst>
              <a:ext uri="{FF2B5EF4-FFF2-40B4-BE49-F238E27FC236}">
                <a16:creationId xmlns:a16="http://schemas.microsoft.com/office/drawing/2014/main" id="{6B45E2FF-B1A8-4476-B654-0EC8B04CB38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414" name="Slide Number Placeholder 5">
            <a:extLst>
              <a:ext uri="{FF2B5EF4-FFF2-40B4-BE49-F238E27FC236}">
                <a16:creationId xmlns:a16="http://schemas.microsoft.com/office/drawing/2014/main" id="{F2F6E6AC-86EE-4AFC-9A31-246564C3E6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230BA7-3FB5-408C-8566-61A5029F8084}" type="slidenum">
              <a:rPr lang="en-US" altLang="en-US"/>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9AE57362-9480-4102-8466-CD33C37C610A}"/>
              </a:ext>
            </a:extLst>
          </p:cNvPr>
          <p:cNvSpPr>
            <a:spLocks noGrp="1" noChangeArrowheads="1"/>
          </p:cNvSpPr>
          <p:nvPr>
            <p:ph type="title"/>
          </p:nvPr>
        </p:nvSpPr>
        <p:spPr/>
        <p:txBody>
          <a:bodyPr/>
          <a:lstStyle/>
          <a:p>
            <a:pPr eaLnBrk="1" hangingPunct="1"/>
            <a:r>
              <a:rPr lang="en-US" altLang="en-US" sz="3400"/>
              <a:t>Possible Side Effects and Adverse Reactions of SSRI Antidepressants </a:t>
            </a:r>
          </a:p>
        </p:txBody>
      </p:sp>
      <p:sp>
        <p:nvSpPr>
          <p:cNvPr id="146435" name="Rectangle 4">
            <a:extLst>
              <a:ext uri="{FF2B5EF4-FFF2-40B4-BE49-F238E27FC236}">
                <a16:creationId xmlns:a16="http://schemas.microsoft.com/office/drawing/2014/main" id="{1B83AEB6-734D-4CD6-B8C4-E43F4BDFA7DB}"/>
              </a:ext>
            </a:extLst>
          </p:cNvPr>
          <p:cNvSpPr>
            <a:spLocks noGrp="1" noChangeArrowheads="1"/>
          </p:cNvSpPr>
          <p:nvPr>
            <p:ph sz="half" idx="1"/>
          </p:nvPr>
        </p:nvSpPr>
        <p:spPr>
          <a:xfrm>
            <a:off x="533400" y="2057400"/>
            <a:ext cx="3924300" cy="2590800"/>
          </a:xfrm>
        </p:spPr>
        <p:txBody>
          <a:bodyPr/>
          <a:lstStyle/>
          <a:p>
            <a:pPr eaLnBrk="1" hangingPunct="1">
              <a:buFont typeface="Wingdings" panose="05000000000000000000" pitchFamily="2" charset="2"/>
              <a:buNone/>
            </a:pPr>
            <a:r>
              <a:rPr lang="en-US" altLang="en-US" sz="2200" b="1"/>
              <a:t>Flu-like symptoms:</a:t>
            </a:r>
            <a:r>
              <a:rPr lang="en-US" altLang="en-US" sz="2200"/>
              <a:t> </a:t>
            </a:r>
          </a:p>
          <a:p>
            <a:pPr eaLnBrk="1" hangingPunct="1"/>
            <a:r>
              <a:rPr lang="en-US" altLang="en-US" sz="2200"/>
              <a:t>Headaches</a:t>
            </a:r>
          </a:p>
          <a:p>
            <a:pPr eaLnBrk="1" hangingPunct="1"/>
            <a:r>
              <a:rPr lang="en-US" altLang="en-US" sz="2200"/>
              <a:t>Nausea</a:t>
            </a:r>
          </a:p>
          <a:p>
            <a:pPr eaLnBrk="1" hangingPunct="1"/>
            <a:r>
              <a:rPr lang="en-US" altLang="en-US" sz="2200"/>
              <a:t>Stomach upset</a:t>
            </a:r>
          </a:p>
          <a:p>
            <a:pPr eaLnBrk="1" hangingPunct="1"/>
            <a:r>
              <a:rPr lang="en-US" altLang="en-US" sz="2200"/>
              <a:t>Dry mouth</a:t>
            </a:r>
          </a:p>
          <a:p>
            <a:pPr eaLnBrk="1" hangingPunct="1"/>
            <a:r>
              <a:rPr lang="en-US" altLang="en-US" sz="2200"/>
              <a:t>Extreme sweating</a:t>
            </a:r>
          </a:p>
        </p:txBody>
      </p:sp>
      <p:sp>
        <p:nvSpPr>
          <p:cNvPr id="146436" name="Rectangle 5">
            <a:extLst>
              <a:ext uri="{FF2B5EF4-FFF2-40B4-BE49-F238E27FC236}">
                <a16:creationId xmlns:a16="http://schemas.microsoft.com/office/drawing/2014/main" id="{B292D354-CE79-48E9-84F9-CBC1098F1F24}"/>
              </a:ext>
            </a:extLst>
          </p:cNvPr>
          <p:cNvSpPr>
            <a:spLocks noGrp="1" noChangeArrowheads="1"/>
          </p:cNvSpPr>
          <p:nvPr>
            <p:ph sz="half" idx="2"/>
          </p:nvPr>
        </p:nvSpPr>
        <p:spPr>
          <a:xfrm>
            <a:off x="4643438" y="2057400"/>
            <a:ext cx="3924300" cy="2133600"/>
          </a:xfrm>
        </p:spPr>
        <p:txBody>
          <a:bodyPr/>
          <a:lstStyle/>
          <a:p>
            <a:pPr eaLnBrk="1" hangingPunct="1">
              <a:buFont typeface="Wingdings" panose="05000000000000000000" pitchFamily="2" charset="2"/>
              <a:buNone/>
            </a:pPr>
            <a:r>
              <a:rPr lang="en-US" altLang="en-US" sz="2200" b="1"/>
              <a:t>Other side effects:</a:t>
            </a:r>
            <a:r>
              <a:rPr lang="en-US" altLang="en-US" sz="2200"/>
              <a:t> </a:t>
            </a:r>
          </a:p>
          <a:p>
            <a:pPr eaLnBrk="1" hangingPunct="1"/>
            <a:r>
              <a:rPr lang="en-US" altLang="en-US" sz="2200"/>
              <a:t>Trouble sleeping</a:t>
            </a:r>
          </a:p>
          <a:p>
            <a:pPr eaLnBrk="1" hangingPunct="1"/>
            <a:r>
              <a:rPr lang="en-US" altLang="en-US" sz="2200"/>
              <a:t>Irritability</a:t>
            </a:r>
          </a:p>
          <a:p>
            <a:pPr eaLnBrk="1" hangingPunct="1"/>
            <a:r>
              <a:rPr lang="en-US" altLang="en-US" sz="2200"/>
              <a:t>Weight changes</a:t>
            </a:r>
          </a:p>
          <a:p>
            <a:pPr eaLnBrk="1" hangingPunct="1">
              <a:buFont typeface="Wingdings" panose="05000000000000000000" pitchFamily="2" charset="2"/>
              <a:buNone/>
            </a:pPr>
            <a:endParaRPr lang="en-US" altLang="en-US" sz="2200"/>
          </a:p>
        </p:txBody>
      </p:sp>
      <p:sp>
        <p:nvSpPr>
          <p:cNvPr id="146440" name="Text Box 6">
            <a:extLst>
              <a:ext uri="{FF2B5EF4-FFF2-40B4-BE49-F238E27FC236}">
                <a16:creationId xmlns:a16="http://schemas.microsoft.com/office/drawing/2014/main" id="{993F99D5-AA9F-40C3-9327-7B31E785A90F}"/>
              </a:ext>
            </a:extLst>
          </p:cNvPr>
          <p:cNvSpPr txBox="1">
            <a:spLocks noChangeArrowheads="1"/>
          </p:cNvSpPr>
          <p:nvPr/>
        </p:nvSpPr>
        <p:spPr bwMode="auto">
          <a:xfrm>
            <a:off x="685800" y="4572000"/>
            <a:ext cx="7543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400" b="1"/>
              <a:t>Warning</a:t>
            </a:r>
          </a:p>
          <a:p>
            <a:r>
              <a:rPr lang="en-US" altLang="en-US"/>
              <a:t>The caregivers of children taking SSRIs should monitor them for depression that is getting worse and thoughts about suicide.  The caregiver or medical consenter should immediately talk to the doctor if this happens.  </a:t>
            </a:r>
          </a:p>
        </p:txBody>
      </p:sp>
      <p:sp>
        <p:nvSpPr>
          <p:cNvPr id="146437" name="Date Placeholder 4">
            <a:extLst>
              <a:ext uri="{FF2B5EF4-FFF2-40B4-BE49-F238E27FC236}">
                <a16:creationId xmlns:a16="http://schemas.microsoft.com/office/drawing/2014/main" id="{DEFB3B80-674E-4EE3-A95B-5D60DE79BFC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46438" name="Footer Placeholder 5">
            <a:extLst>
              <a:ext uri="{FF2B5EF4-FFF2-40B4-BE49-F238E27FC236}">
                <a16:creationId xmlns:a16="http://schemas.microsoft.com/office/drawing/2014/main" id="{D62B8C11-813D-479C-A0A3-489665B8CD9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46439" name="Slide Number Placeholder 6">
            <a:extLst>
              <a:ext uri="{FF2B5EF4-FFF2-40B4-BE49-F238E27FC236}">
                <a16:creationId xmlns:a16="http://schemas.microsoft.com/office/drawing/2014/main" id="{14F18E82-97ED-495F-BDFC-9536D7258B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538036-F9AB-488A-8592-3D4018A5CA44}" type="slidenum">
              <a:rPr lang="en-US" altLang="en-US"/>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7B154834-A417-4DD6-8086-6FEB4D844804}"/>
              </a:ext>
            </a:extLst>
          </p:cNvPr>
          <p:cNvSpPr>
            <a:spLocks noGrp="1" noChangeArrowheads="1"/>
          </p:cNvSpPr>
          <p:nvPr>
            <p:ph type="title"/>
          </p:nvPr>
        </p:nvSpPr>
        <p:spPr/>
        <p:txBody>
          <a:bodyPr/>
          <a:lstStyle/>
          <a:p>
            <a:pPr eaLnBrk="1" hangingPunct="1"/>
            <a:r>
              <a:rPr lang="en-US" altLang="en-US"/>
              <a:t>Antidepressants: SNRIs</a:t>
            </a:r>
          </a:p>
        </p:txBody>
      </p:sp>
      <p:sp>
        <p:nvSpPr>
          <p:cNvPr id="148483" name="Rectangle 3">
            <a:extLst>
              <a:ext uri="{FF2B5EF4-FFF2-40B4-BE49-F238E27FC236}">
                <a16:creationId xmlns:a16="http://schemas.microsoft.com/office/drawing/2014/main" id="{0B03B7D5-2E1B-4DA9-B9CB-A4E6D4609C3D}"/>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sz="2600"/>
              <a:t>Serotonin Norepinephrine Reuptake Inhibitors (SNRIs) are usually prescribed when SSRIs have not worked.  SNRIs are not usually prescribed to children.  However, they may be helpful in some cases. </a:t>
            </a:r>
          </a:p>
          <a:p>
            <a:pPr eaLnBrk="1" hangingPunct="1">
              <a:lnSpc>
                <a:spcPct val="90000"/>
              </a:lnSpc>
              <a:buFont typeface="Wingdings" panose="05000000000000000000" pitchFamily="2" charset="2"/>
              <a:buNone/>
            </a:pPr>
            <a:r>
              <a:rPr lang="en-US" altLang="en-US" sz="2600" b="1"/>
              <a:t>Examples are</a:t>
            </a:r>
            <a:r>
              <a:rPr lang="en-US" altLang="en-US" sz="2600"/>
              <a:t>:</a:t>
            </a:r>
          </a:p>
          <a:p>
            <a:pPr eaLnBrk="1" hangingPunct="1">
              <a:lnSpc>
                <a:spcPct val="90000"/>
              </a:lnSpc>
            </a:pPr>
            <a:r>
              <a:rPr lang="en-US" altLang="en-US" sz="2600" b="1"/>
              <a:t>Venlafaxine (Extended Release Effexor XR)</a:t>
            </a:r>
          </a:p>
          <a:p>
            <a:pPr eaLnBrk="1" hangingPunct="1">
              <a:lnSpc>
                <a:spcPct val="90000"/>
              </a:lnSpc>
            </a:pPr>
            <a:r>
              <a:rPr lang="en-US" altLang="en-US" sz="2600" b="1"/>
              <a:t>Duloxetine (Cymbalta)</a:t>
            </a:r>
          </a:p>
          <a:p>
            <a:pPr eaLnBrk="1" hangingPunct="1">
              <a:lnSpc>
                <a:spcPct val="90000"/>
              </a:lnSpc>
            </a:pPr>
            <a:r>
              <a:rPr lang="en-US" altLang="en-US" sz="2600" b="1"/>
              <a:t>Desevenlafixe (Pristiq)</a:t>
            </a:r>
            <a:r>
              <a:rPr lang="en-US" altLang="en-US" sz="2600"/>
              <a:t> </a:t>
            </a:r>
          </a:p>
          <a:p>
            <a:pPr eaLnBrk="1" hangingPunct="1">
              <a:lnSpc>
                <a:spcPct val="90000"/>
              </a:lnSpc>
            </a:pPr>
            <a:endParaRPr lang="en-US" altLang="en-US" sz="2600"/>
          </a:p>
        </p:txBody>
      </p:sp>
      <p:sp>
        <p:nvSpPr>
          <p:cNvPr id="148484" name="Date Placeholder 3">
            <a:extLst>
              <a:ext uri="{FF2B5EF4-FFF2-40B4-BE49-F238E27FC236}">
                <a16:creationId xmlns:a16="http://schemas.microsoft.com/office/drawing/2014/main" id="{A8C5B100-FBFC-4BD7-99E4-0FDE928C863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48485" name="Footer Placeholder 4">
            <a:extLst>
              <a:ext uri="{FF2B5EF4-FFF2-40B4-BE49-F238E27FC236}">
                <a16:creationId xmlns:a16="http://schemas.microsoft.com/office/drawing/2014/main" id="{A204ECB5-2E00-41FF-894C-86695644E68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48486" name="Slide Number Placeholder 5">
            <a:extLst>
              <a:ext uri="{FF2B5EF4-FFF2-40B4-BE49-F238E27FC236}">
                <a16:creationId xmlns:a16="http://schemas.microsoft.com/office/drawing/2014/main" id="{C5468368-2508-4E93-ADE4-D1D2ACC40D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5DD56F2-E3D0-4579-B636-95284424BB68}" type="slidenum">
              <a:rPr lang="en-US" altLang="en-US"/>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6E001F34-FF05-4538-8C9D-3E66855A1683}"/>
              </a:ext>
            </a:extLst>
          </p:cNvPr>
          <p:cNvSpPr>
            <a:spLocks noGrp="1" noChangeArrowheads="1"/>
          </p:cNvSpPr>
          <p:nvPr>
            <p:ph type="title"/>
          </p:nvPr>
        </p:nvSpPr>
        <p:spPr/>
        <p:txBody>
          <a:bodyPr/>
          <a:lstStyle/>
          <a:p>
            <a:pPr eaLnBrk="1" hangingPunct="1"/>
            <a:r>
              <a:rPr lang="en-US" altLang="en-US" sz="3400" dirty="0"/>
              <a:t>Possible Side Effects and Adverse Reactions to SNRI Antidepressants</a:t>
            </a:r>
          </a:p>
        </p:txBody>
      </p:sp>
      <p:sp>
        <p:nvSpPr>
          <p:cNvPr id="150531" name="Rectangle 4">
            <a:extLst>
              <a:ext uri="{FF2B5EF4-FFF2-40B4-BE49-F238E27FC236}">
                <a16:creationId xmlns:a16="http://schemas.microsoft.com/office/drawing/2014/main" id="{15A09863-4A24-480B-A311-33870C8E19F7}"/>
              </a:ext>
            </a:extLst>
          </p:cNvPr>
          <p:cNvSpPr>
            <a:spLocks noGrp="1" noChangeArrowheads="1"/>
          </p:cNvSpPr>
          <p:nvPr>
            <p:ph sz="half" idx="1"/>
          </p:nvPr>
        </p:nvSpPr>
        <p:spPr/>
        <p:txBody>
          <a:bodyPr/>
          <a:lstStyle/>
          <a:p>
            <a:pPr eaLnBrk="1" hangingPunct="1">
              <a:lnSpc>
                <a:spcPct val="80000"/>
              </a:lnSpc>
              <a:buFont typeface="Wingdings" panose="05000000000000000000" pitchFamily="2" charset="2"/>
              <a:buNone/>
            </a:pPr>
            <a:r>
              <a:rPr lang="en-US" altLang="en-US" sz="2000" b="1"/>
              <a:t>Side Effects:</a:t>
            </a:r>
          </a:p>
          <a:p>
            <a:pPr eaLnBrk="1" hangingPunct="1">
              <a:lnSpc>
                <a:spcPct val="80000"/>
              </a:lnSpc>
            </a:pPr>
            <a:r>
              <a:rPr lang="en-US" altLang="en-US" sz="2000"/>
              <a:t>Abnormal dreams</a:t>
            </a:r>
          </a:p>
          <a:p>
            <a:pPr eaLnBrk="1" hangingPunct="1">
              <a:lnSpc>
                <a:spcPct val="80000"/>
              </a:lnSpc>
            </a:pPr>
            <a:r>
              <a:rPr lang="en-US" altLang="en-US" sz="2000"/>
              <a:t>Nervousness</a:t>
            </a:r>
          </a:p>
          <a:p>
            <a:pPr eaLnBrk="1" hangingPunct="1">
              <a:lnSpc>
                <a:spcPct val="80000"/>
              </a:lnSpc>
            </a:pPr>
            <a:r>
              <a:rPr lang="en-US" altLang="en-US" sz="2000"/>
              <a:t>Body weakness</a:t>
            </a:r>
          </a:p>
          <a:p>
            <a:pPr eaLnBrk="1" hangingPunct="1">
              <a:lnSpc>
                <a:spcPct val="80000"/>
              </a:lnSpc>
            </a:pPr>
            <a:r>
              <a:rPr lang="en-US" altLang="en-US" sz="2000"/>
              <a:t>Chills</a:t>
            </a:r>
          </a:p>
          <a:p>
            <a:pPr eaLnBrk="1" hangingPunct="1">
              <a:lnSpc>
                <a:spcPct val="80000"/>
              </a:lnSpc>
            </a:pPr>
            <a:r>
              <a:rPr lang="en-US" altLang="en-US" sz="2000"/>
              <a:t>Cough</a:t>
            </a:r>
          </a:p>
          <a:p>
            <a:pPr eaLnBrk="1" hangingPunct="1">
              <a:lnSpc>
                <a:spcPct val="80000"/>
              </a:lnSpc>
            </a:pPr>
            <a:r>
              <a:rPr lang="en-US" altLang="en-US" sz="2000"/>
              <a:t>Dizziness</a:t>
            </a:r>
          </a:p>
          <a:p>
            <a:pPr eaLnBrk="1" hangingPunct="1">
              <a:lnSpc>
                <a:spcPct val="80000"/>
              </a:lnSpc>
            </a:pPr>
            <a:r>
              <a:rPr lang="en-US" altLang="en-US" sz="2000"/>
              <a:t>Headache</a:t>
            </a:r>
          </a:p>
          <a:p>
            <a:pPr eaLnBrk="1" hangingPunct="1">
              <a:lnSpc>
                <a:spcPct val="80000"/>
              </a:lnSpc>
            </a:pPr>
            <a:r>
              <a:rPr lang="en-US" altLang="en-US" sz="2000"/>
              <a:t>High blood pressure</a:t>
            </a:r>
          </a:p>
          <a:p>
            <a:pPr eaLnBrk="1" hangingPunct="1">
              <a:lnSpc>
                <a:spcPct val="80000"/>
              </a:lnSpc>
            </a:pPr>
            <a:r>
              <a:rPr lang="en-US" altLang="en-US" sz="2000"/>
              <a:t>Increased sweating</a:t>
            </a:r>
          </a:p>
          <a:p>
            <a:pPr eaLnBrk="1" hangingPunct="1">
              <a:lnSpc>
                <a:spcPct val="80000"/>
              </a:lnSpc>
            </a:pPr>
            <a:r>
              <a:rPr lang="en-US" altLang="en-US" sz="2000"/>
              <a:t>Loss of appetite or weight</a:t>
            </a:r>
          </a:p>
          <a:p>
            <a:pPr eaLnBrk="1" hangingPunct="1">
              <a:lnSpc>
                <a:spcPct val="80000"/>
              </a:lnSpc>
            </a:pPr>
            <a:r>
              <a:rPr lang="en-US" altLang="en-US" sz="2000"/>
              <a:t>Stomach or colon problems</a:t>
            </a:r>
          </a:p>
        </p:txBody>
      </p:sp>
      <p:sp>
        <p:nvSpPr>
          <p:cNvPr id="150532" name="Rectangle 5">
            <a:extLst>
              <a:ext uri="{FF2B5EF4-FFF2-40B4-BE49-F238E27FC236}">
                <a16:creationId xmlns:a16="http://schemas.microsoft.com/office/drawing/2014/main" id="{3C527A3B-7F79-435A-A519-229CED7BBEEE}"/>
              </a:ext>
            </a:extLst>
          </p:cNvPr>
          <p:cNvSpPr>
            <a:spLocks noGrp="1" noChangeArrowheads="1"/>
          </p:cNvSpPr>
          <p:nvPr>
            <p:ph sz="half" idx="2"/>
          </p:nvPr>
        </p:nvSpPr>
        <p:spPr/>
        <p:txBody>
          <a:bodyPr/>
          <a:lstStyle/>
          <a:p>
            <a:pPr eaLnBrk="1" hangingPunct="1">
              <a:lnSpc>
                <a:spcPct val="80000"/>
              </a:lnSpc>
              <a:buFont typeface="Wingdings" panose="05000000000000000000" pitchFamily="2" charset="2"/>
              <a:buNone/>
            </a:pPr>
            <a:r>
              <a:rPr lang="en-US" altLang="en-US" sz="1700" b="1"/>
              <a:t>Adverse Reactions:</a:t>
            </a:r>
          </a:p>
          <a:p>
            <a:pPr eaLnBrk="1" hangingPunct="1">
              <a:lnSpc>
                <a:spcPct val="80000"/>
              </a:lnSpc>
            </a:pPr>
            <a:r>
              <a:rPr lang="en-US" altLang="en-US" sz="1800"/>
              <a:t>Thoughts of suicide</a:t>
            </a:r>
          </a:p>
          <a:p>
            <a:pPr eaLnBrk="1" hangingPunct="1">
              <a:lnSpc>
                <a:spcPct val="80000"/>
              </a:lnSpc>
            </a:pPr>
            <a:r>
              <a:rPr lang="en-US" altLang="en-US" sz="1800"/>
              <a:t>Panic attacks</a:t>
            </a:r>
          </a:p>
          <a:p>
            <a:pPr eaLnBrk="1" hangingPunct="1">
              <a:lnSpc>
                <a:spcPct val="80000"/>
              </a:lnSpc>
            </a:pPr>
            <a:r>
              <a:rPr lang="en-US" altLang="en-US" sz="1800"/>
              <a:t>Hallucinations</a:t>
            </a:r>
          </a:p>
          <a:p>
            <a:pPr eaLnBrk="1" hangingPunct="1">
              <a:lnSpc>
                <a:spcPct val="80000"/>
              </a:lnSpc>
            </a:pPr>
            <a:endParaRPr lang="en-US" altLang="en-US" sz="1700"/>
          </a:p>
        </p:txBody>
      </p:sp>
      <p:sp>
        <p:nvSpPr>
          <p:cNvPr id="150533" name="Date Placeholder 4">
            <a:extLst>
              <a:ext uri="{FF2B5EF4-FFF2-40B4-BE49-F238E27FC236}">
                <a16:creationId xmlns:a16="http://schemas.microsoft.com/office/drawing/2014/main" id="{9A592377-E255-41DA-873A-FBDBB26537A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0534" name="Footer Placeholder 5">
            <a:extLst>
              <a:ext uri="{FF2B5EF4-FFF2-40B4-BE49-F238E27FC236}">
                <a16:creationId xmlns:a16="http://schemas.microsoft.com/office/drawing/2014/main" id="{3CE19567-6B89-4D8D-967A-A767D57F877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0535" name="Slide Number Placeholder 6">
            <a:extLst>
              <a:ext uri="{FF2B5EF4-FFF2-40B4-BE49-F238E27FC236}">
                <a16:creationId xmlns:a16="http://schemas.microsoft.com/office/drawing/2014/main" id="{795F3D0B-5873-4A02-B5C5-6EA48AB660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5E0636-8D76-463F-9990-82B5B2F41368}" type="slidenum">
              <a:rPr lang="en-US" altLang="en-US"/>
              <a:pPr/>
              <a:t>72</a:t>
            </a:fld>
            <a:endParaRPr lang="en-US" altLang="en-US"/>
          </a:p>
        </p:txBody>
      </p:sp>
      <p:pic>
        <p:nvPicPr>
          <p:cNvPr id="150536" name="Picture 8">
            <a:extLst>
              <a:ext uri="{FF2B5EF4-FFF2-40B4-BE49-F238E27FC236}">
                <a16:creationId xmlns:a16="http://schemas.microsoft.com/office/drawing/2014/main" id="{8B985189-B56F-4456-B408-86DFE25C0A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D465A725-A3EE-4940-A9D2-7457EE904420}"/>
              </a:ext>
            </a:extLst>
          </p:cNvPr>
          <p:cNvSpPr>
            <a:spLocks noGrp="1" noChangeArrowheads="1"/>
          </p:cNvSpPr>
          <p:nvPr>
            <p:ph type="title"/>
          </p:nvPr>
        </p:nvSpPr>
        <p:spPr/>
        <p:txBody>
          <a:bodyPr/>
          <a:lstStyle/>
          <a:p>
            <a:pPr eaLnBrk="1" hangingPunct="1"/>
            <a:r>
              <a:rPr lang="en-US" altLang="en-US" dirty="0"/>
              <a:t>Atypical Antidepressants</a:t>
            </a:r>
          </a:p>
        </p:txBody>
      </p:sp>
      <p:sp>
        <p:nvSpPr>
          <p:cNvPr id="152579" name="Rectangle 3">
            <a:extLst>
              <a:ext uri="{FF2B5EF4-FFF2-40B4-BE49-F238E27FC236}">
                <a16:creationId xmlns:a16="http://schemas.microsoft.com/office/drawing/2014/main" id="{0FAA0ADA-822B-4FC7-8E07-651BE73CA302}"/>
              </a:ext>
            </a:extLst>
          </p:cNvPr>
          <p:cNvSpPr>
            <a:spLocks noGrp="1" noChangeArrowheads="1"/>
          </p:cNvSpPr>
          <p:nvPr>
            <p:ph idx="1"/>
          </p:nvPr>
        </p:nvSpPr>
        <p:spPr/>
        <p:txBody>
          <a:bodyPr/>
          <a:lstStyle/>
          <a:p>
            <a:pPr marL="0" indent="0" eaLnBrk="1" hangingPunct="1">
              <a:lnSpc>
                <a:spcPct val="90000"/>
              </a:lnSpc>
              <a:buFont typeface="Wingdings" panose="05000000000000000000" pitchFamily="2" charset="2"/>
              <a:buNone/>
            </a:pPr>
            <a:br>
              <a:rPr lang="en-US" altLang="en-US" sz="2100"/>
            </a:br>
            <a:r>
              <a:rPr lang="en-US" altLang="en-US" sz="2100"/>
              <a:t>Children who have been traumatized may have problems with sleep.  Atypical  antidepressants are more often used to help children with sleep problems than to treat depression. These medications are usually safer for children than standard prescription sleep medications (such as </a:t>
            </a:r>
            <a:r>
              <a:rPr lang="en-US" altLang="en-US" sz="2100" b="1"/>
              <a:t>Ambien, Halcion, Lunestra,  Rozerem, </a:t>
            </a:r>
            <a:r>
              <a:rPr lang="en-US" altLang="en-US" sz="2100"/>
              <a:t>and </a:t>
            </a:r>
            <a:r>
              <a:rPr lang="en-US" altLang="en-US" sz="2100" b="1"/>
              <a:t>Sonata</a:t>
            </a:r>
            <a:r>
              <a:rPr lang="en-US" altLang="en-US" sz="2100"/>
              <a:t>).</a:t>
            </a:r>
          </a:p>
          <a:p>
            <a:pPr marL="0" indent="0" eaLnBrk="1" hangingPunct="1">
              <a:lnSpc>
                <a:spcPct val="90000"/>
              </a:lnSpc>
              <a:buFont typeface="Wingdings" panose="05000000000000000000" pitchFamily="2" charset="2"/>
              <a:buNone/>
            </a:pPr>
            <a:endParaRPr lang="en-US" altLang="en-US" sz="2100" b="1"/>
          </a:p>
          <a:p>
            <a:pPr marL="0" indent="0" eaLnBrk="1" hangingPunct="1">
              <a:lnSpc>
                <a:spcPct val="90000"/>
              </a:lnSpc>
              <a:buFont typeface="Wingdings" panose="05000000000000000000" pitchFamily="2" charset="2"/>
              <a:buNone/>
            </a:pPr>
            <a:r>
              <a:rPr lang="en-US" altLang="en-US" sz="2100" b="1"/>
              <a:t>Examples are</a:t>
            </a:r>
            <a:r>
              <a:rPr lang="en-US" altLang="en-US" sz="2100"/>
              <a:t>:</a:t>
            </a:r>
          </a:p>
          <a:p>
            <a:pPr marL="0" indent="0" eaLnBrk="1" hangingPunct="1">
              <a:lnSpc>
                <a:spcPct val="90000"/>
              </a:lnSpc>
            </a:pPr>
            <a:r>
              <a:rPr lang="en-US" altLang="en-US" sz="2100" b="1"/>
              <a:t>Bupropion (Wellbutrin)</a:t>
            </a:r>
          </a:p>
          <a:p>
            <a:pPr marL="0" indent="0" eaLnBrk="1" hangingPunct="1">
              <a:lnSpc>
                <a:spcPct val="90000"/>
              </a:lnSpc>
            </a:pPr>
            <a:r>
              <a:rPr lang="en-US" altLang="en-US" sz="2100" b="1"/>
              <a:t>Mirtazapine (Remeron)</a:t>
            </a:r>
          </a:p>
          <a:p>
            <a:pPr marL="0" indent="0" eaLnBrk="1" hangingPunct="1">
              <a:lnSpc>
                <a:spcPct val="90000"/>
              </a:lnSpc>
            </a:pPr>
            <a:r>
              <a:rPr lang="en-US" altLang="en-US" sz="2100" b="1"/>
              <a:t>Trazadone (Desyrel)</a:t>
            </a:r>
          </a:p>
          <a:p>
            <a:pPr marL="0" indent="0" eaLnBrk="1" hangingPunct="1">
              <a:lnSpc>
                <a:spcPct val="90000"/>
              </a:lnSpc>
              <a:buFont typeface="Wingdings" panose="05000000000000000000" pitchFamily="2" charset="2"/>
              <a:buNone/>
            </a:pPr>
            <a:r>
              <a:rPr lang="en-US" altLang="en-US" sz="2100"/>
              <a:t> </a:t>
            </a:r>
          </a:p>
        </p:txBody>
      </p:sp>
      <p:sp>
        <p:nvSpPr>
          <p:cNvPr id="152580" name="Date Placeholder 3">
            <a:extLst>
              <a:ext uri="{FF2B5EF4-FFF2-40B4-BE49-F238E27FC236}">
                <a16:creationId xmlns:a16="http://schemas.microsoft.com/office/drawing/2014/main" id="{E7538BCC-8450-4808-B362-3B7262D0A12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2581" name="Footer Placeholder 4">
            <a:extLst>
              <a:ext uri="{FF2B5EF4-FFF2-40B4-BE49-F238E27FC236}">
                <a16:creationId xmlns:a16="http://schemas.microsoft.com/office/drawing/2014/main" id="{D9F61423-C437-4920-A5C6-272B427D16D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2582" name="Slide Number Placeholder 5">
            <a:extLst>
              <a:ext uri="{FF2B5EF4-FFF2-40B4-BE49-F238E27FC236}">
                <a16:creationId xmlns:a16="http://schemas.microsoft.com/office/drawing/2014/main" id="{3A6533D8-7076-4116-AABC-607B565C6B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0E3E24-BB06-4586-A68C-1DC211729D1D}" type="slidenum">
              <a:rPr lang="en-US" altLang="en-US"/>
              <a:pPr/>
              <a:t>73</a:t>
            </a:fld>
            <a:endParaRPr lang="en-US" altLang="en-US"/>
          </a:p>
        </p:txBody>
      </p:sp>
      <p:pic>
        <p:nvPicPr>
          <p:cNvPr id="152583" name="Picture 11">
            <a:extLst>
              <a:ext uri="{FF2B5EF4-FFF2-40B4-BE49-F238E27FC236}">
                <a16:creationId xmlns:a16="http://schemas.microsoft.com/office/drawing/2014/main" id="{EF458123-6FA2-4A22-A4FF-0D8A90B283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96D33A85-3EE6-414D-993C-7AB4E0940F38}"/>
              </a:ext>
            </a:extLst>
          </p:cNvPr>
          <p:cNvSpPr>
            <a:spLocks noGrp="1" noChangeArrowheads="1"/>
          </p:cNvSpPr>
          <p:nvPr>
            <p:ph type="title"/>
          </p:nvPr>
        </p:nvSpPr>
        <p:spPr/>
        <p:txBody>
          <a:bodyPr/>
          <a:lstStyle/>
          <a:p>
            <a:pPr eaLnBrk="1" hangingPunct="1"/>
            <a:r>
              <a:rPr lang="en-US" altLang="en-US" sz="3200"/>
              <a:t>Possible Side Effects and Adverse Reactions of Atypical Antidepressants </a:t>
            </a:r>
          </a:p>
        </p:txBody>
      </p:sp>
      <p:sp>
        <p:nvSpPr>
          <p:cNvPr id="154627" name="Rectangle 4">
            <a:extLst>
              <a:ext uri="{FF2B5EF4-FFF2-40B4-BE49-F238E27FC236}">
                <a16:creationId xmlns:a16="http://schemas.microsoft.com/office/drawing/2014/main" id="{ECB8F748-0723-4382-99A3-0ADBAA74BB43}"/>
              </a:ext>
            </a:extLst>
          </p:cNvPr>
          <p:cNvSpPr>
            <a:spLocks noGrp="1" noChangeArrowheads="1"/>
          </p:cNvSpPr>
          <p:nvPr>
            <p:ph sz="half" idx="1"/>
          </p:nvPr>
        </p:nvSpPr>
        <p:spPr/>
        <p:txBody>
          <a:bodyPr/>
          <a:lstStyle/>
          <a:p>
            <a:pPr eaLnBrk="1" hangingPunct="1">
              <a:lnSpc>
                <a:spcPct val="80000"/>
              </a:lnSpc>
              <a:buFont typeface="Wingdings" panose="05000000000000000000" pitchFamily="2" charset="2"/>
              <a:buNone/>
            </a:pPr>
            <a:r>
              <a:rPr lang="en-US" altLang="en-US" sz="2000" b="1"/>
              <a:t>Side Effects:</a:t>
            </a:r>
          </a:p>
          <a:p>
            <a:pPr eaLnBrk="1" hangingPunct="1">
              <a:lnSpc>
                <a:spcPct val="80000"/>
              </a:lnSpc>
            </a:pPr>
            <a:r>
              <a:rPr lang="en-US" altLang="en-US" sz="2000"/>
              <a:t>Sleepiness</a:t>
            </a:r>
          </a:p>
          <a:p>
            <a:pPr eaLnBrk="1" hangingPunct="1">
              <a:lnSpc>
                <a:spcPct val="80000"/>
              </a:lnSpc>
            </a:pPr>
            <a:r>
              <a:rPr lang="en-US" altLang="en-US" sz="2000"/>
              <a:t>Headache</a:t>
            </a:r>
          </a:p>
          <a:p>
            <a:pPr eaLnBrk="1" hangingPunct="1">
              <a:lnSpc>
                <a:spcPct val="80000"/>
              </a:lnSpc>
            </a:pPr>
            <a:r>
              <a:rPr lang="en-US" altLang="en-US" sz="2000"/>
              <a:t>Constipation</a:t>
            </a:r>
          </a:p>
          <a:p>
            <a:pPr eaLnBrk="1" hangingPunct="1">
              <a:lnSpc>
                <a:spcPct val="80000"/>
              </a:lnSpc>
            </a:pPr>
            <a:r>
              <a:rPr lang="en-US" altLang="en-US" sz="2000"/>
              <a:t>Dry mouth</a:t>
            </a:r>
          </a:p>
          <a:p>
            <a:pPr eaLnBrk="1" hangingPunct="1">
              <a:lnSpc>
                <a:spcPct val="80000"/>
              </a:lnSpc>
            </a:pPr>
            <a:r>
              <a:rPr lang="en-US" altLang="en-US" sz="2000"/>
              <a:t>Agitation</a:t>
            </a:r>
          </a:p>
          <a:p>
            <a:pPr eaLnBrk="1" hangingPunct="1">
              <a:lnSpc>
                <a:spcPct val="80000"/>
              </a:lnSpc>
            </a:pPr>
            <a:r>
              <a:rPr lang="en-US" altLang="en-US" sz="2000"/>
              <a:t>Nervousness</a:t>
            </a:r>
          </a:p>
          <a:p>
            <a:pPr eaLnBrk="1" hangingPunct="1">
              <a:lnSpc>
                <a:spcPct val="80000"/>
              </a:lnSpc>
            </a:pPr>
            <a:r>
              <a:rPr lang="en-US" altLang="en-US" sz="2000"/>
              <a:t>Weight changes</a:t>
            </a:r>
          </a:p>
          <a:p>
            <a:pPr eaLnBrk="1" hangingPunct="1">
              <a:lnSpc>
                <a:spcPct val="80000"/>
              </a:lnSpc>
            </a:pPr>
            <a:r>
              <a:rPr lang="en-US" altLang="en-US" sz="2000"/>
              <a:t>Flushing </a:t>
            </a:r>
          </a:p>
          <a:p>
            <a:pPr eaLnBrk="1" hangingPunct="1">
              <a:lnSpc>
                <a:spcPct val="80000"/>
              </a:lnSpc>
            </a:pPr>
            <a:r>
              <a:rPr lang="en-US" altLang="en-US" sz="2000"/>
              <a:t>Sweating</a:t>
            </a:r>
          </a:p>
          <a:p>
            <a:pPr eaLnBrk="1" hangingPunct="1">
              <a:lnSpc>
                <a:spcPct val="80000"/>
              </a:lnSpc>
            </a:pPr>
            <a:r>
              <a:rPr lang="en-US" altLang="en-US" sz="2000"/>
              <a:t>Tremors</a:t>
            </a:r>
          </a:p>
          <a:p>
            <a:pPr eaLnBrk="1" hangingPunct="1">
              <a:lnSpc>
                <a:spcPct val="80000"/>
              </a:lnSpc>
            </a:pPr>
            <a:r>
              <a:rPr lang="en-US" altLang="en-US" sz="2000"/>
              <a:t>Changes in blood pressure</a:t>
            </a:r>
          </a:p>
        </p:txBody>
      </p:sp>
      <p:sp>
        <p:nvSpPr>
          <p:cNvPr id="154628" name="Rectangle 5">
            <a:extLst>
              <a:ext uri="{FF2B5EF4-FFF2-40B4-BE49-F238E27FC236}">
                <a16:creationId xmlns:a16="http://schemas.microsoft.com/office/drawing/2014/main" id="{A0A892B1-E085-45DB-8D4F-AB61540356E2}"/>
              </a:ext>
            </a:extLst>
          </p:cNvPr>
          <p:cNvSpPr>
            <a:spLocks noGrp="1" noChangeArrowheads="1"/>
          </p:cNvSpPr>
          <p:nvPr>
            <p:ph sz="half" idx="2"/>
          </p:nvPr>
        </p:nvSpPr>
        <p:spPr/>
        <p:txBody>
          <a:bodyPr/>
          <a:lstStyle/>
          <a:p>
            <a:pPr eaLnBrk="1" hangingPunct="1">
              <a:lnSpc>
                <a:spcPct val="80000"/>
              </a:lnSpc>
              <a:buFont typeface="Wingdings" panose="05000000000000000000" pitchFamily="2" charset="2"/>
              <a:buNone/>
            </a:pPr>
            <a:r>
              <a:rPr lang="en-US" altLang="en-US" sz="2000" b="1"/>
              <a:t>Adverse Reactions:</a:t>
            </a:r>
          </a:p>
          <a:p>
            <a:pPr eaLnBrk="1" hangingPunct="1">
              <a:lnSpc>
                <a:spcPct val="80000"/>
              </a:lnSpc>
            </a:pPr>
            <a:r>
              <a:rPr lang="en-US" altLang="en-US" sz="2000"/>
              <a:t>Male erection that is unwanted, painful and lasts a long time (Trazadone)</a:t>
            </a:r>
          </a:p>
          <a:p>
            <a:pPr eaLnBrk="1" hangingPunct="1">
              <a:lnSpc>
                <a:spcPct val="80000"/>
              </a:lnSpc>
            </a:pPr>
            <a:r>
              <a:rPr lang="en-US" altLang="en-US" sz="2000"/>
              <a:t>Seizures (Wellbutrin)</a:t>
            </a:r>
          </a:p>
          <a:p>
            <a:pPr eaLnBrk="1" hangingPunct="1">
              <a:lnSpc>
                <a:spcPct val="80000"/>
              </a:lnSpc>
            </a:pPr>
            <a:r>
              <a:rPr lang="en-US" altLang="en-US" sz="2000"/>
              <a:t>Low white blood cell count (Remeron)</a:t>
            </a:r>
          </a:p>
          <a:p>
            <a:pPr eaLnBrk="1" hangingPunct="1">
              <a:lnSpc>
                <a:spcPct val="80000"/>
              </a:lnSpc>
            </a:pPr>
            <a:endParaRPr lang="en-US" altLang="en-US" sz="2000" b="1"/>
          </a:p>
        </p:txBody>
      </p:sp>
      <p:sp>
        <p:nvSpPr>
          <p:cNvPr id="154629" name="Date Placeholder 4">
            <a:extLst>
              <a:ext uri="{FF2B5EF4-FFF2-40B4-BE49-F238E27FC236}">
                <a16:creationId xmlns:a16="http://schemas.microsoft.com/office/drawing/2014/main" id="{5A8545F0-9601-451A-A152-D77E45D5402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4630" name="Footer Placeholder 5">
            <a:extLst>
              <a:ext uri="{FF2B5EF4-FFF2-40B4-BE49-F238E27FC236}">
                <a16:creationId xmlns:a16="http://schemas.microsoft.com/office/drawing/2014/main" id="{38112B3E-8DF2-40D8-B105-AE7F6F200FE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4631" name="Slide Number Placeholder 6">
            <a:extLst>
              <a:ext uri="{FF2B5EF4-FFF2-40B4-BE49-F238E27FC236}">
                <a16:creationId xmlns:a16="http://schemas.microsoft.com/office/drawing/2014/main" id="{EEDF547C-91FC-4E52-B432-D48B128964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71C690-1D68-474A-8D57-3E3C2E843818}" type="slidenum">
              <a:rPr lang="en-US" altLang="en-US"/>
              <a:pPr/>
              <a:t>74</a:t>
            </a:fld>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04C7157-D1E0-4DCD-B264-08564E720A81}"/>
              </a:ext>
            </a:extLst>
          </p:cNvPr>
          <p:cNvSpPr>
            <a:spLocks noGrp="1" noChangeArrowheads="1"/>
          </p:cNvSpPr>
          <p:nvPr>
            <p:ph type="title"/>
          </p:nvPr>
        </p:nvSpPr>
        <p:spPr/>
        <p:txBody>
          <a:bodyPr/>
          <a:lstStyle/>
          <a:p>
            <a:pPr eaLnBrk="1" hangingPunct="1"/>
            <a:r>
              <a:rPr lang="en-US" altLang="en-US" sz="3400"/>
              <a:t>Other Information About Antidepressants</a:t>
            </a:r>
          </a:p>
        </p:txBody>
      </p:sp>
      <p:sp>
        <p:nvSpPr>
          <p:cNvPr id="156675" name="Rectangle 3">
            <a:extLst>
              <a:ext uri="{FF2B5EF4-FFF2-40B4-BE49-F238E27FC236}">
                <a16:creationId xmlns:a16="http://schemas.microsoft.com/office/drawing/2014/main" id="{53AE972F-4C5C-4C15-B387-647FA74D8C70}"/>
              </a:ext>
            </a:extLst>
          </p:cNvPr>
          <p:cNvSpPr>
            <a:spLocks noGrp="1" noChangeArrowheads="1"/>
          </p:cNvSpPr>
          <p:nvPr>
            <p:ph idx="1"/>
          </p:nvPr>
        </p:nvSpPr>
        <p:spPr/>
        <p:txBody>
          <a:bodyPr/>
          <a:lstStyle/>
          <a:p>
            <a:pPr eaLnBrk="1" hangingPunct="1"/>
            <a:r>
              <a:rPr lang="en-US" altLang="en-US" sz="2600"/>
              <a:t>These medications may take a couple of weeks to work.</a:t>
            </a:r>
          </a:p>
          <a:p>
            <a:pPr eaLnBrk="1" hangingPunct="1"/>
            <a:r>
              <a:rPr lang="en-US" altLang="en-US" sz="2600"/>
              <a:t>A two-week break may be needed after finishing one medication and starting another one.</a:t>
            </a:r>
          </a:p>
          <a:p>
            <a:pPr eaLnBrk="1" hangingPunct="1"/>
            <a:r>
              <a:rPr lang="en-US" altLang="en-US" sz="2600"/>
              <a:t>A child should never stop taking antidepressants suddenly.  Your child’s doctor will help you wean the child off of the medication slowly.  This will help prevent dizziness and other side effects.  </a:t>
            </a:r>
          </a:p>
        </p:txBody>
      </p:sp>
      <p:sp>
        <p:nvSpPr>
          <p:cNvPr id="156676" name="Date Placeholder 3">
            <a:extLst>
              <a:ext uri="{FF2B5EF4-FFF2-40B4-BE49-F238E27FC236}">
                <a16:creationId xmlns:a16="http://schemas.microsoft.com/office/drawing/2014/main" id="{308B1C0C-7153-4382-86BC-E15AD22F392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6677" name="Footer Placeholder 4">
            <a:extLst>
              <a:ext uri="{FF2B5EF4-FFF2-40B4-BE49-F238E27FC236}">
                <a16:creationId xmlns:a16="http://schemas.microsoft.com/office/drawing/2014/main" id="{754C4E9F-E064-4E56-B392-6543A56F542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6678" name="Slide Number Placeholder 5">
            <a:extLst>
              <a:ext uri="{FF2B5EF4-FFF2-40B4-BE49-F238E27FC236}">
                <a16:creationId xmlns:a16="http://schemas.microsoft.com/office/drawing/2014/main" id="{0C3B9C46-29BE-4DC0-ABC6-0E3B345369C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EFBEAC-6AA9-4FFD-A88F-558DBAA1AAB8}" type="slidenum">
              <a:rPr lang="en-US" altLang="en-US"/>
              <a:pPr/>
              <a:t>75</a:t>
            </a:fld>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7FF665C-987F-4DF4-9391-68431E639255}"/>
              </a:ext>
            </a:extLst>
          </p:cNvPr>
          <p:cNvSpPr>
            <a:spLocks noGrp="1" noChangeArrowheads="1"/>
          </p:cNvSpPr>
          <p:nvPr>
            <p:ph type="title"/>
          </p:nvPr>
        </p:nvSpPr>
        <p:spPr/>
        <p:txBody>
          <a:bodyPr/>
          <a:lstStyle/>
          <a:p>
            <a:pPr eaLnBrk="1" hangingPunct="1"/>
            <a:r>
              <a:rPr lang="en-US" altLang="en-US"/>
              <a:t>Antipsychotics </a:t>
            </a:r>
          </a:p>
        </p:txBody>
      </p:sp>
      <p:sp>
        <p:nvSpPr>
          <p:cNvPr id="158723" name="Rectangle 6">
            <a:extLst>
              <a:ext uri="{FF2B5EF4-FFF2-40B4-BE49-F238E27FC236}">
                <a16:creationId xmlns:a16="http://schemas.microsoft.com/office/drawing/2014/main" id="{E94148C2-CF20-4504-94DD-ABA23AA74943}"/>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2000"/>
              <a:t>Antipsychotics may be used to treat a number of conditions in children:</a:t>
            </a:r>
          </a:p>
          <a:p>
            <a:pPr eaLnBrk="1" hangingPunct="1">
              <a:lnSpc>
                <a:spcPct val="80000"/>
              </a:lnSpc>
            </a:pPr>
            <a:r>
              <a:rPr lang="en-US" altLang="en-US" sz="2000"/>
              <a:t>Psychosis</a:t>
            </a:r>
          </a:p>
          <a:p>
            <a:pPr eaLnBrk="1" hangingPunct="1">
              <a:lnSpc>
                <a:spcPct val="80000"/>
              </a:lnSpc>
            </a:pPr>
            <a:r>
              <a:rPr lang="en-US" altLang="en-US" sz="2000"/>
              <a:t>Bipolar disorder</a:t>
            </a:r>
          </a:p>
          <a:p>
            <a:pPr eaLnBrk="1" hangingPunct="1">
              <a:lnSpc>
                <a:spcPct val="80000"/>
              </a:lnSpc>
            </a:pPr>
            <a:r>
              <a:rPr lang="en-US" altLang="en-US" sz="2000"/>
              <a:t>Schizophrenia</a:t>
            </a:r>
          </a:p>
          <a:p>
            <a:pPr eaLnBrk="1" hangingPunct="1">
              <a:lnSpc>
                <a:spcPct val="80000"/>
              </a:lnSpc>
            </a:pPr>
            <a:r>
              <a:rPr lang="en-US" altLang="en-US" sz="2000"/>
              <a:t>Autism</a:t>
            </a:r>
          </a:p>
          <a:p>
            <a:pPr eaLnBrk="1" hangingPunct="1">
              <a:lnSpc>
                <a:spcPct val="80000"/>
              </a:lnSpc>
            </a:pPr>
            <a:r>
              <a:rPr lang="en-US" altLang="en-US" sz="2000"/>
              <a:t>Tourette’s syndrome</a:t>
            </a:r>
          </a:p>
          <a:p>
            <a:pPr eaLnBrk="1" hangingPunct="1">
              <a:lnSpc>
                <a:spcPct val="80000"/>
              </a:lnSpc>
            </a:pPr>
            <a:r>
              <a:rPr lang="en-US" altLang="en-US" sz="2000"/>
              <a:t>Severe aggression </a:t>
            </a:r>
          </a:p>
          <a:p>
            <a:pPr eaLnBrk="1" hangingPunct="1">
              <a:lnSpc>
                <a:spcPct val="80000"/>
              </a:lnSpc>
            </a:pPr>
            <a:endParaRPr lang="en-US" altLang="en-US" sz="2000"/>
          </a:p>
          <a:p>
            <a:pPr eaLnBrk="1" hangingPunct="1">
              <a:lnSpc>
                <a:spcPct val="80000"/>
              </a:lnSpc>
              <a:buFont typeface="Wingdings" panose="05000000000000000000" pitchFamily="2" charset="2"/>
              <a:buNone/>
            </a:pPr>
            <a:r>
              <a:rPr lang="en-US" altLang="en-US" sz="2000"/>
              <a:t>Antipsychotics are divided into two groups: </a:t>
            </a:r>
          </a:p>
          <a:p>
            <a:pPr eaLnBrk="1" hangingPunct="1">
              <a:lnSpc>
                <a:spcPct val="80000"/>
              </a:lnSpc>
            </a:pPr>
            <a:r>
              <a:rPr lang="en-US" altLang="en-US" sz="2000" b="1"/>
              <a:t>Atypical</a:t>
            </a:r>
            <a:r>
              <a:rPr lang="en-US" altLang="en-US" sz="2000"/>
              <a:t> (or second generation) antipsychotics, were first developed in 1994.</a:t>
            </a:r>
          </a:p>
          <a:p>
            <a:pPr eaLnBrk="1" hangingPunct="1">
              <a:lnSpc>
                <a:spcPct val="80000"/>
              </a:lnSpc>
            </a:pPr>
            <a:r>
              <a:rPr lang="en-US" altLang="en-US" sz="2000" b="1"/>
              <a:t>Typical </a:t>
            </a:r>
            <a:r>
              <a:rPr lang="en-US" altLang="en-US" sz="2000"/>
              <a:t>(or first generation) antipsychotics were first developed in 1950.  </a:t>
            </a:r>
          </a:p>
        </p:txBody>
      </p:sp>
      <p:sp>
        <p:nvSpPr>
          <p:cNvPr id="158724" name="Date Placeholder 3">
            <a:extLst>
              <a:ext uri="{FF2B5EF4-FFF2-40B4-BE49-F238E27FC236}">
                <a16:creationId xmlns:a16="http://schemas.microsoft.com/office/drawing/2014/main" id="{5F44F37A-76FA-430E-9F4B-7DA8C336B56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58725" name="Footer Placeholder 4">
            <a:extLst>
              <a:ext uri="{FF2B5EF4-FFF2-40B4-BE49-F238E27FC236}">
                <a16:creationId xmlns:a16="http://schemas.microsoft.com/office/drawing/2014/main" id="{A03D862B-7FBD-465C-B846-FA54F9720CE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58726" name="Slide Number Placeholder 5">
            <a:extLst>
              <a:ext uri="{FF2B5EF4-FFF2-40B4-BE49-F238E27FC236}">
                <a16:creationId xmlns:a16="http://schemas.microsoft.com/office/drawing/2014/main" id="{90776F98-CEE1-4C05-8C8B-B30FB59311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EAC09F-C026-455D-83D4-37870BB4CA66}" type="slidenum">
              <a:rPr lang="en-US" altLang="en-US"/>
              <a:pPr/>
              <a:t>76</a:t>
            </a:fld>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105E7D5C-D869-4D15-A6E7-16EC72E4F524}"/>
              </a:ext>
            </a:extLst>
          </p:cNvPr>
          <p:cNvSpPr>
            <a:spLocks noGrp="1" noChangeArrowheads="1"/>
          </p:cNvSpPr>
          <p:nvPr>
            <p:ph type="title"/>
          </p:nvPr>
        </p:nvSpPr>
        <p:spPr/>
        <p:txBody>
          <a:bodyPr/>
          <a:lstStyle/>
          <a:p>
            <a:pPr eaLnBrk="1" hangingPunct="1"/>
            <a:r>
              <a:rPr lang="en-US" altLang="en-US" sz="3400" dirty="0"/>
              <a:t>Atypical (Second Generation) Antipsychotics</a:t>
            </a:r>
          </a:p>
        </p:txBody>
      </p:sp>
      <p:sp>
        <p:nvSpPr>
          <p:cNvPr id="76806" name="Rectangle 3">
            <a:extLst>
              <a:ext uri="{FF2B5EF4-FFF2-40B4-BE49-F238E27FC236}">
                <a16:creationId xmlns:a16="http://schemas.microsoft.com/office/drawing/2014/main" id="{C0325843-E4DC-4116-A5C7-EBF278035FF7}"/>
              </a:ext>
            </a:extLst>
          </p:cNvPr>
          <p:cNvSpPr>
            <a:spLocks noGrp="1" noChangeArrowheads="1"/>
          </p:cNvSpPr>
          <p:nvPr>
            <p:ph idx="1"/>
          </p:nvPr>
        </p:nvSpPr>
        <p:spPr>
          <a:xfrm>
            <a:off x="566738" y="1752599"/>
            <a:ext cx="8153400" cy="990601"/>
          </a:xfrm>
        </p:spPr>
        <p:txBody>
          <a:bodyPr/>
          <a:lstStyle/>
          <a:p>
            <a:pPr eaLnBrk="1" hangingPunct="1">
              <a:lnSpc>
                <a:spcPct val="80000"/>
              </a:lnSpc>
              <a:buFont typeface="Wingdings" panose="05000000000000000000" pitchFamily="2" charset="2"/>
              <a:buNone/>
              <a:defRPr/>
            </a:pPr>
            <a:r>
              <a:rPr lang="en-US" sz="1800" dirty="0"/>
              <a:t>Atypical antipsychotics are the most common antipsychotics used in children.  These antipsychotics are less likely to cause movement disorders (shuffling walk, tongue sticking out of mouth, drooling, etc.) than the typical antipsychotics.</a:t>
            </a:r>
          </a:p>
          <a:p>
            <a:pPr eaLnBrk="1" hangingPunct="1">
              <a:lnSpc>
                <a:spcPct val="80000"/>
              </a:lnSpc>
              <a:buFont typeface="Wingdings" panose="05000000000000000000" pitchFamily="2" charset="2"/>
              <a:buNone/>
              <a:defRPr/>
            </a:pPr>
            <a:endParaRPr lang="en-US" sz="1800" b="1" dirty="0"/>
          </a:p>
          <a:p>
            <a:pPr eaLnBrk="1" hangingPunct="1">
              <a:lnSpc>
                <a:spcPct val="80000"/>
              </a:lnSpc>
              <a:buFont typeface="Wingdings" panose="05000000000000000000" pitchFamily="2" charset="2"/>
              <a:buNone/>
              <a:defRPr/>
            </a:pPr>
            <a:r>
              <a:rPr lang="en-US" sz="1800" b="1" dirty="0"/>
              <a:t>Examples are:</a:t>
            </a:r>
          </a:p>
          <a:p>
            <a:pPr eaLnBrk="1" hangingPunct="1">
              <a:lnSpc>
                <a:spcPct val="80000"/>
              </a:lnSpc>
              <a:defRPr/>
            </a:pPr>
            <a:r>
              <a:rPr lang="en-US" sz="1800" b="1" dirty="0" err="1"/>
              <a:t>Aripiprazole</a:t>
            </a:r>
            <a:r>
              <a:rPr lang="en-US" sz="1800" b="1" dirty="0"/>
              <a:t> (</a:t>
            </a:r>
            <a:r>
              <a:rPr lang="en-US" sz="1800" b="1" dirty="0" err="1"/>
              <a:t>Abilify</a:t>
            </a:r>
            <a:r>
              <a:rPr lang="en-US" sz="1800" b="1" dirty="0"/>
              <a:t>)*</a:t>
            </a:r>
          </a:p>
          <a:p>
            <a:pPr eaLnBrk="1" hangingPunct="1">
              <a:lnSpc>
                <a:spcPct val="80000"/>
              </a:lnSpc>
              <a:defRPr/>
            </a:pPr>
            <a:r>
              <a:rPr lang="en-US" sz="1800" b="1" dirty="0" err="1"/>
              <a:t>Quetiapine</a:t>
            </a:r>
            <a:r>
              <a:rPr lang="en-US" sz="1800" b="1" dirty="0"/>
              <a:t> (Seroquel)*</a:t>
            </a:r>
          </a:p>
          <a:p>
            <a:pPr eaLnBrk="1" hangingPunct="1">
              <a:lnSpc>
                <a:spcPct val="80000"/>
              </a:lnSpc>
              <a:defRPr/>
            </a:pPr>
            <a:r>
              <a:rPr lang="en-US" sz="1800" b="1" dirty="0"/>
              <a:t>Olanzapine (</a:t>
            </a:r>
            <a:r>
              <a:rPr lang="en-US" sz="1800" b="1" dirty="0" err="1"/>
              <a:t>Zyprexa</a:t>
            </a:r>
            <a:r>
              <a:rPr lang="en-US" sz="1800" b="1" dirty="0"/>
              <a:t>)</a:t>
            </a:r>
          </a:p>
          <a:p>
            <a:pPr eaLnBrk="1" hangingPunct="1">
              <a:lnSpc>
                <a:spcPct val="80000"/>
              </a:lnSpc>
              <a:defRPr/>
            </a:pPr>
            <a:r>
              <a:rPr lang="en-US" sz="1800" b="1" dirty="0" err="1"/>
              <a:t>Risperidone</a:t>
            </a:r>
            <a:r>
              <a:rPr lang="en-US" sz="1800" b="1" dirty="0"/>
              <a:t> (Risperdal)</a:t>
            </a:r>
          </a:p>
          <a:p>
            <a:pPr eaLnBrk="1" hangingPunct="1">
              <a:lnSpc>
                <a:spcPct val="80000"/>
              </a:lnSpc>
              <a:defRPr/>
            </a:pPr>
            <a:r>
              <a:rPr lang="en-US" sz="1800" b="1" dirty="0"/>
              <a:t>Clozapine (</a:t>
            </a:r>
            <a:r>
              <a:rPr lang="en-US" sz="1800" b="1" dirty="0" err="1"/>
              <a:t>Clozaril</a:t>
            </a:r>
            <a:r>
              <a:rPr lang="en-US" sz="1800" b="1" dirty="0"/>
              <a:t>, </a:t>
            </a:r>
            <a:r>
              <a:rPr lang="en-US" sz="1800" b="1" dirty="0" err="1"/>
              <a:t>Fazaclo</a:t>
            </a:r>
            <a:r>
              <a:rPr lang="en-US" sz="1800" b="1" dirty="0"/>
              <a:t>)*</a:t>
            </a:r>
          </a:p>
          <a:p>
            <a:pPr eaLnBrk="1" hangingPunct="1">
              <a:lnSpc>
                <a:spcPct val="80000"/>
              </a:lnSpc>
              <a:defRPr/>
            </a:pPr>
            <a:r>
              <a:rPr lang="en-US" sz="1800" b="1" dirty="0" err="1"/>
              <a:t>Ziprasidone</a:t>
            </a:r>
            <a:r>
              <a:rPr lang="en-US" sz="1800" b="1" dirty="0"/>
              <a:t> (Geodon)</a:t>
            </a:r>
          </a:p>
          <a:p>
            <a:pPr eaLnBrk="1" hangingPunct="1">
              <a:lnSpc>
                <a:spcPct val="80000"/>
              </a:lnSpc>
              <a:defRPr/>
            </a:pPr>
            <a:r>
              <a:rPr lang="en-US" sz="1800" b="1" dirty="0" err="1"/>
              <a:t>Paliperidone</a:t>
            </a:r>
            <a:r>
              <a:rPr lang="en-US" sz="1800" b="1" dirty="0"/>
              <a:t> (</a:t>
            </a:r>
            <a:r>
              <a:rPr lang="en-US" sz="1800" b="1" dirty="0" err="1"/>
              <a:t>Invega</a:t>
            </a:r>
            <a:r>
              <a:rPr lang="en-US" sz="1800" b="1" dirty="0"/>
              <a:t>)</a:t>
            </a:r>
          </a:p>
          <a:p>
            <a:pPr>
              <a:defRPr/>
            </a:pPr>
            <a:r>
              <a:rPr lang="en-US" sz="1800" b="1" dirty="0" err="1"/>
              <a:t>Iloperidone</a:t>
            </a:r>
            <a:r>
              <a:rPr lang="en-US" sz="1800" b="1" dirty="0"/>
              <a:t> (</a:t>
            </a:r>
            <a:r>
              <a:rPr lang="en-US" sz="1800" b="1" dirty="0" err="1"/>
              <a:t>Fanapt</a:t>
            </a:r>
            <a:r>
              <a:rPr lang="en-US" sz="1800" b="1" dirty="0"/>
              <a:t>)</a:t>
            </a:r>
          </a:p>
          <a:p>
            <a:pPr>
              <a:defRPr/>
            </a:pPr>
            <a:r>
              <a:rPr lang="en-US" sz="1800" b="1" dirty="0" err="1"/>
              <a:t>Asenapine</a:t>
            </a:r>
            <a:r>
              <a:rPr lang="en-US" sz="1800" b="1" dirty="0"/>
              <a:t> (</a:t>
            </a:r>
            <a:r>
              <a:rPr lang="en-US" sz="1800" b="1" dirty="0" err="1"/>
              <a:t>Saphris</a:t>
            </a:r>
            <a:r>
              <a:rPr lang="en-US" sz="1800" b="1" dirty="0"/>
              <a:t>)</a:t>
            </a:r>
          </a:p>
          <a:p>
            <a:pPr>
              <a:defRPr/>
            </a:pPr>
            <a:r>
              <a:rPr lang="en-US" sz="1800" b="1" dirty="0" err="1"/>
              <a:t>Lurasidone</a:t>
            </a:r>
            <a:r>
              <a:rPr lang="en-US" sz="1800" b="1" dirty="0"/>
              <a:t> (</a:t>
            </a:r>
            <a:r>
              <a:rPr lang="en-US" sz="1800" b="1" dirty="0" err="1"/>
              <a:t>Latuda</a:t>
            </a:r>
            <a:r>
              <a:rPr lang="en-US" sz="1800" b="1" dirty="0"/>
              <a:t>)</a:t>
            </a:r>
          </a:p>
          <a:p>
            <a:pPr marL="0" indent="0" eaLnBrk="1" hangingPunct="1">
              <a:lnSpc>
                <a:spcPct val="80000"/>
              </a:lnSpc>
              <a:buFont typeface="Wingdings" panose="05000000000000000000" pitchFamily="2" charset="2"/>
              <a:buNone/>
              <a:defRPr/>
            </a:pPr>
            <a:endParaRPr lang="en-US" sz="1800" b="1" dirty="0"/>
          </a:p>
          <a:p>
            <a:pPr eaLnBrk="1" hangingPunct="1">
              <a:lnSpc>
                <a:spcPct val="80000"/>
              </a:lnSpc>
              <a:defRPr/>
            </a:pPr>
            <a:endParaRPr lang="en-US" sz="1800" b="1" dirty="0"/>
          </a:p>
        </p:txBody>
      </p:sp>
      <p:sp>
        <p:nvSpPr>
          <p:cNvPr id="7" name="Rectangle 3">
            <a:extLst>
              <a:ext uri="{FF2B5EF4-FFF2-40B4-BE49-F238E27FC236}">
                <a16:creationId xmlns:a16="http://schemas.microsoft.com/office/drawing/2014/main" id="{4758E3EB-DB2F-483D-927D-4EA4A89E0BAB}"/>
              </a:ext>
              <a:ext uri="{C183D7F6-B498-43B3-948B-1728B52AA6E4}">
                <adec:decorative xmlns:adec="http://schemas.microsoft.com/office/drawing/2017/decorative" val="0"/>
              </a:ext>
            </a:extLst>
          </p:cNvPr>
          <p:cNvSpPr txBox="1">
            <a:spLocks noChangeArrowheads="1"/>
          </p:cNvSpPr>
          <p:nvPr/>
        </p:nvSpPr>
        <p:spPr bwMode="auto">
          <a:xfrm>
            <a:off x="5572124" y="3048000"/>
            <a:ext cx="3148013" cy="2971800"/>
          </a:xfrm>
          <a:prstGeom prst="rect">
            <a:avLst/>
          </a:prstGeom>
          <a:noFill/>
          <a:ln>
            <a:noFill/>
          </a:ln>
          <a:effectLst/>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*The Physician Desk Reference has a black box warning for </a:t>
            </a:r>
            <a:r>
              <a:rPr lang="en-US" sz="2000" dirty="0" err="1"/>
              <a:t>Abilify</a:t>
            </a:r>
            <a:r>
              <a:rPr lang="en-US" sz="2000" dirty="0"/>
              <a:t>, Seroquel and Clozapine.</a:t>
            </a:r>
          </a:p>
          <a:p>
            <a:pPr marL="0" indent="0" eaLnBrk="1" hangingPunct="1">
              <a:lnSpc>
                <a:spcPct val="80000"/>
              </a:lnSpc>
              <a:buFont typeface="Wingdings" pitchFamily="2" charset="2"/>
              <a:buNone/>
              <a:defRPr/>
            </a:pPr>
            <a:endParaRPr lang="en-US" sz="1800" b="1" dirty="0"/>
          </a:p>
          <a:p>
            <a:pPr eaLnBrk="1" hangingPunct="1">
              <a:lnSpc>
                <a:spcPct val="80000"/>
              </a:lnSpc>
              <a:defRPr/>
            </a:pPr>
            <a:endParaRPr lang="en-US" sz="1800" b="1" dirty="0"/>
          </a:p>
        </p:txBody>
      </p:sp>
      <p:sp>
        <p:nvSpPr>
          <p:cNvPr id="160772" name="Date Placeholder 3">
            <a:extLst>
              <a:ext uri="{FF2B5EF4-FFF2-40B4-BE49-F238E27FC236}">
                <a16:creationId xmlns:a16="http://schemas.microsoft.com/office/drawing/2014/main" id="{456A8CEA-88CA-444B-AE6F-53CE3E3C8C5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60773" name="Footer Placeholder 4">
            <a:extLst>
              <a:ext uri="{FF2B5EF4-FFF2-40B4-BE49-F238E27FC236}">
                <a16:creationId xmlns:a16="http://schemas.microsoft.com/office/drawing/2014/main" id="{F7961295-3DD2-46D2-82FE-776E868DD98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60774" name="Slide Number Placeholder 5">
            <a:extLst>
              <a:ext uri="{FF2B5EF4-FFF2-40B4-BE49-F238E27FC236}">
                <a16:creationId xmlns:a16="http://schemas.microsoft.com/office/drawing/2014/main" id="{70DA4549-23D3-4BA6-8EFE-0A6EFC8D1E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7B87E7-F01D-4221-ACF8-79B11F54EC82}" type="slidenum">
              <a:rPr lang="en-US" altLang="en-US"/>
              <a:pPr/>
              <a:t>77</a:t>
            </a:fld>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AFE3E5E1-94F0-44BD-A60A-1581F035A0CD}"/>
              </a:ext>
            </a:extLst>
          </p:cNvPr>
          <p:cNvSpPr>
            <a:spLocks noGrp="1" noChangeArrowheads="1"/>
          </p:cNvSpPr>
          <p:nvPr>
            <p:ph type="title"/>
          </p:nvPr>
        </p:nvSpPr>
        <p:spPr/>
        <p:txBody>
          <a:bodyPr/>
          <a:lstStyle/>
          <a:p>
            <a:pPr eaLnBrk="1" hangingPunct="1"/>
            <a:r>
              <a:rPr lang="en-US" altLang="en-US" sz="3400">
                <a:solidFill>
                  <a:schemeClr val="tx1"/>
                </a:solidFill>
              </a:rPr>
              <a:t>Black Box Warning for </a:t>
            </a:r>
            <a:br>
              <a:rPr lang="en-US" altLang="en-US" sz="3400">
                <a:solidFill>
                  <a:schemeClr val="tx1"/>
                </a:solidFill>
              </a:rPr>
            </a:br>
            <a:r>
              <a:rPr lang="en-US" altLang="en-US" sz="3400">
                <a:solidFill>
                  <a:schemeClr val="tx1"/>
                </a:solidFill>
              </a:rPr>
              <a:t>Abilify and Seroquel</a:t>
            </a:r>
          </a:p>
        </p:txBody>
      </p:sp>
      <p:sp>
        <p:nvSpPr>
          <p:cNvPr id="76806" name="Rectangle 3">
            <a:extLst>
              <a:ext uri="{FF2B5EF4-FFF2-40B4-BE49-F238E27FC236}">
                <a16:creationId xmlns:a16="http://schemas.microsoft.com/office/drawing/2014/main" id="{EEB7E3F1-A8A4-49AA-AD89-D779A27AEB9A}"/>
              </a:ext>
            </a:extLst>
          </p:cNvPr>
          <p:cNvSpPr>
            <a:spLocks noGrp="1" noChangeArrowheads="1"/>
          </p:cNvSpPr>
          <p:nvPr>
            <p:ph idx="1"/>
          </p:nvPr>
        </p:nvSpPr>
        <p:spPr/>
        <p:txBody>
          <a:bodyPr/>
          <a:lstStyle/>
          <a:p>
            <a:pPr marL="0" indent="0">
              <a:buFont typeface="Wingdings" panose="05000000000000000000" pitchFamily="2" charset="2"/>
              <a:buNone/>
              <a:defRPr/>
            </a:pPr>
            <a:endParaRPr lang="en-US" sz="1800" dirty="0">
              <a:solidFill>
                <a:srgbClr val="00CC00"/>
              </a:solidFill>
            </a:endParaRPr>
          </a:p>
          <a:p>
            <a:pPr marL="0" indent="0" eaLnBrk="1" hangingPunct="1">
              <a:lnSpc>
                <a:spcPct val="80000"/>
              </a:lnSpc>
              <a:buFont typeface="Wingdings" panose="05000000000000000000" pitchFamily="2" charset="2"/>
              <a:buNone/>
              <a:defRPr/>
            </a:pPr>
            <a:r>
              <a:rPr lang="en-US" sz="2000" dirty="0"/>
              <a:t>The Physician Desk Reference  documents the black box warning for </a:t>
            </a:r>
            <a:r>
              <a:rPr lang="en-US" sz="2000" dirty="0" err="1"/>
              <a:t>Abilify</a:t>
            </a:r>
            <a:r>
              <a:rPr lang="en-US" sz="2000" dirty="0"/>
              <a:t> and Seroquel:</a:t>
            </a:r>
          </a:p>
          <a:p>
            <a:pPr>
              <a:defRPr/>
            </a:pPr>
            <a:endParaRPr lang="en-US" sz="2000" dirty="0">
              <a:solidFill>
                <a:srgbClr val="00CC00"/>
              </a:solidFill>
            </a:endParaRPr>
          </a:p>
          <a:p>
            <a:pPr>
              <a:defRPr/>
            </a:pPr>
            <a:r>
              <a:rPr lang="en-US" sz="2000" dirty="0"/>
              <a:t>“Not approved for depression in under age 18. Increased the risk of suicidal thinking and behavior in short-term studies in children and adolescents with major depressive disorder and other psychiatric disorders”</a:t>
            </a:r>
          </a:p>
          <a:p>
            <a:pPr eaLnBrk="1" hangingPunct="1">
              <a:lnSpc>
                <a:spcPct val="80000"/>
              </a:lnSpc>
              <a:defRPr/>
            </a:pPr>
            <a:endParaRPr lang="en-US" sz="2000" b="1" dirty="0"/>
          </a:p>
          <a:p>
            <a:pPr marL="0" indent="0" eaLnBrk="1" hangingPunct="1">
              <a:lnSpc>
                <a:spcPct val="80000"/>
              </a:lnSpc>
              <a:buFont typeface="Wingdings" panose="05000000000000000000" pitchFamily="2" charset="2"/>
              <a:buNone/>
              <a:defRPr/>
            </a:pPr>
            <a:endParaRPr lang="en-US" sz="2000" b="1" dirty="0"/>
          </a:p>
          <a:p>
            <a:pPr eaLnBrk="1" hangingPunct="1">
              <a:lnSpc>
                <a:spcPct val="80000"/>
              </a:lnSpc>
              <a:defRPr/>
            </a:pPr>
            <a:endParaRPr lang="en-US" sz="1800" b="1" dirty="0"/>
          </a:p>
        </p:txBody>
      </p:sp>
      <p:sp>
        <p:nvSpPr>
          <p:cNvPr id="162820" name="Date Placeholder 3">
            <a:extLst>
              <a:ext uri="{FF2B5EF4-FFF2-40B4-BE49-F238E27FC236}">
                <a16:creationId xmlns:a16="http://schemas.microsoft.com/office/drawing/2014/main" id="{277235D2-5280-4AA0-824C-BCDCD90EFA8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62821" name="Footer Placeholder 4">
            <a:extLst>
              <a:ext uri="{FF2B5EF4-FFF2-40B4-BE49-F238E27FC236}">
                <a16:creationId xmlns:a16="http://schemas.microsoft.com/office/drawing/2014/main" id="{7525DCB0-07A9-43FF-A364-CB535573F3E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62822" name="Slide Number Placeholder 5">
            <a:extLst>
              <a:ext uri="{FF2B5EF4-FFF2-40B4-BE49-F238E27FC236}">
                <a16:creationId xmlns:a16="http://schemas.microsoft.com/office/drawing/2014/main" id="{5DCE325A-46BB-4B10-9A1D-76512A0451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31F222-C744-4DCD-95B1-34ED119D666E}" type="slidenum">
              <a:rPr lang="en-US" altLang="en-US"/>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F69E635E-ABF1-4C9F-9201-99EDE2558147}"/>
              </a:ext>
            </a:extLst>
          </p:cNvPr>
          <p:cNvSpPr>
            <a:spLocks noGrp="1" noChangeArrowheads="1"/>
          </p:cNvSpPr>
          <p:nvPr>
            <p:ph type="title"/>
          </p:nvPr>
        </p:nvSpPr>
        <p:spPr/>
        <p:txBody>
          <a:bodyPr/>
          <a:lstStyle/>
          <a:p>
            <a:pPr eaLnBrk="1" hangingPunct="1"/>
            <a:r>
              <a:rPr lang="en-US" altLang="en-US" sz="3400">
                <a:solidFill>
                  <a:schemeClr val="tx1"/>
                </a:solidFill>
              </a:rPr>
              <a:t>Black Box Warning for Clozapine</a:t>
            </a:r>
          </a:p>
        </p:txBody>
      </p:sp>
      <p:sp>
        <p:nvSpPr>
          <p:cNvPr id="76806" name="Rectangle 3">
            <a:extLst>
              <a:ext uri="{FF2B5EF4-FFF2-40B4-BE49-F238E27FC236}">
                <a16:creationId xmlns:a16="http://schemas.microsoft.com/office/drawing/2014/main" id="{586780A7-9930-479F-A4A6-F820B279ABEA}"/>
              </a:ext>
            </a:extLst>
          </p:cNvPr>
          <p:cNvSpPr>
            <a:spLocks noGrp="1" noChangeArrowheads="1"/>
          </p:cNvSpPr>
          <p:nvPr>
            <p:ph idx="1"/>
          </p:nvPr>
        </p:nvSpPr>
        <p:spPr/>
        <p:txBody>
          <a:bodyPr/>
          <a:lstStyle/>
          <a:p>
            <a:pPr marL="0" indent="0">
              <a:buFont typeface="Wingdings" panose="05000000000000000000" pitchFamily="2" charset="2"/>
              <a:buNone/>
              <a:defRPr/>
            </a:pPr>
            <a:endParaRPr lang="en-US" sz="1800" dirty="0">
              <a:solidFill>
                <a:srgbClr val="00CC00"/>
              </a:solidFill>
            </a:endParaRPr>
          </a:p>
          <a:p>
            <a:pPr marL="0" indent="0" eaLnBrk="1" hangingPunct="1">
              <a:lnSpc>
                <a:spcPct val="80000"/>
              </a:lnSpc>
              <a:buFont typeface="Wingdings" panose="05000000000000000000" pitchFamily="2" charset="2"/>
              <a:buNone/>
              <a:defRPr/>
            </a:pPr>
            <a:r>
              <a:rPr lang="en-US" sz="1800" dirty="0"/>
              <a:t>The Physician Desk Reference  documents the black box warning for Clozapine:</a:t>
            </a:r>
          </a:p>
          <a:p>
            <a:pPr>
              <a:defRPr/>
            </a:pPr>
            <a:endParaRPr lang="en-US" sz="1800" dirty="0">
              <a:solidFill>
                <a:srgbClr val="00CC00"/>
              </a:solidFill>
            </a:endParaRPr>
          </a:p>
          <a:p>
            <a:pPr>
              <a:defRPr/>
            </a:pPr>
            <a:r>
              <a:rPr lang="en-US" sz="1800" dirty="0"/>
              <a:t>Risk of life threatening </a:t>
            </a:r>
            <a:r>
              <a:rPr lang="en-US" sz="1800" dirty="0" err="1"/>
              <a:t>agranulocytosis</a:t>
            </a:r>
            <a:r>
              <a:rPr lang="en-US" sz="1800" dirty="0"/>
              <a:t> </a:t>
            </a:r>
          </a:p>
          <a:p>
            <a:pPr>
              <a:defRPr/>
            </a:pPr>
            <a:r>
              <a:rPr lang="en-US" sz="1800" dirty="0"/>
              <a:t>Seizures </a:t>
            </a:r>
          </a:p>
          <a:p>
            <a:pPr>
              <a:defRPr/>
            </a:pPr>
            <a:r>
              <a:rPr lang="en-US" sz="1800" dirty="0"/>
              <a:t>Myocarditis</a:t>
            </a:r>
          </a:p>
          <a:p>
            <a:pPr>
              <a:defRPr/>
            </a:pPr>
            <a:r>
              <a:rPr lang="en-US" sz="1800" dirty="0"/>
              <a:t>Other adverse cardiovascular and respiratory effects</a:t>
            </a:r>
          </a:p>
          <a:p>
            <a:pPr marL="0" indent="0">
              <a:buFont typeface="Wingdings" panose="05000000000000000000" pitchFamily="2" charset="2"/>
              <a:buNone/>
              <a:defRPr/>
            </a:pPr>
            <a:r>
              <a:rPr lang="en-US" sz="1800" dirty="0"/>
              <a:t> </a:t>
            </a:r>
          </a:p>
          <a:p>
            <a:pPr eaLnBrk="1" hangingPunct="1">
              <a:lnSpc>
                <a:spcPct val="80000"/>
              </a:lnSpc>
              <a:defRPr/>
            </a:pPr>
            <a:endParaRPr lang="en-US" sz="1800" b="1" dirty="0"/>
          </a:p>
        </p:txBody>
      </p:sp>
      <p:sp>
        <p:nvSpPr>
          <p:cNvPr id="164868" name="Date Placeholder 3">
            <a:extLst>
              <a:ext uri="{FF2B5EF4-FFF2-40B4-BE49-F238E27FC236}">
                <a16:creationId xmlns:a16="http://schemas.microsoft.com/office/drawing/2014/main" id="{5F817810-E505-49D0-BF27-0FC3B53C12D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64869" name="Footer Placeholder 4">
            <a:extLst>
              <a:ext uri="{FF2B5EF4-FFF2-40B4-BE49-F238E27FC236}">
                <a16:creationId xmlns:a16="http://schemas.microsoft.com/office/drawing/2014/main" id="{D509411C-B1A3-4B3A-9DD2-A61D543EAB6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64870" name="Slide Number Placeholder 5">
            <a:extLst>
              <a:ext uri="{FF2B5EF4-FFF2-40B4-BE49-F238E27FC236}">
                <a16:creationId xmlns:a16="http://schemas.microsoft.com/office/drawing/2014/main" id="{5DED6CAE-D03B-4B52-BABF-6634813393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FF6E2B-591C-438F-8B2F-8E9B076A6B41}" type="slidenum">
              <a:rPr lang="en-US" altLang="en-US"/>
              <a:pPr/>
              <a:t>79</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07972D06-AD0E-4D43-8C20-4B7DF5DB4389}"/>
              </a:ext>
            </a:extLst>
          </p:cNvPr>
          <p:cNvSpPr>
            <a:spLocks noGrp="1" noChangeArrowheads="1"/>
          </p:cNvSpPr>
          <p:nvPr>
            <p:ph type="ctrTitle"/>
          </p:nvPr>
        </p:nvSpPr>
        <p:spPr/>
        <p:txBody>
          <a:bodyPr/>
          <a:lstStyle/>
          <a:p>
            <a:pPr algn="ctr" eaLnBrk="1" hangingPunct="1"/>
            <a:r>
              <a:rPr lang="en-US" altLang="en-US" dirty="0"/>
              <a:t>Psychotropic Medication Training – Module I</a:t>
            </a:r>
          </a:p>
        </p:txBody>
      </p:sp>
      <p:sp>
        <p:nvSpPr>
          <p:cNvPr id="19459" name="Rectangle 5">
            <a:extLst>
              <a:ext uri="{FF2B5EF4-FFF2-40B4-BE49-F238E27FC236}">
                <a16:creationId xmlns:a16="http://schemas.microsoft.com/office/drawing/2014/main" id="{5D7DE2EC-568C-4EE3-96F9-6D29F39F14CC}"/>
              </a:ext>
            </a:extLst>
          </p:cNvPr>
          <p:cNvSpPr>
            <a:spLocks noGrp="1" noChangeArrowheads="1"/>
          </p:cNvSpPr>
          <p:nvPr>
            <p:ph type="subTitle" idx="1"/>
          </p:nvPr>
        </p:nvSpPr>
        <p:spPr>
          <a:xfrm>
            <a:off x="1066800" y="3429000"/>
            <a:ext cx="7010400" cy="1600200"/>
          </a:xfrm>
        </p:spPr>
        <p:txBody>
          <a:bodyPr/>
          <a:lstStyle/>
          <a:p>
            <a:pPr algn="ctr" eaLnBrk="1" hangingPunct="1"/>
            <a:r>
              <a:rPr lang="en-US" altLang="en-US"/>
              <a:t>Module I</a:t>
            </a:r>
          </a:p>
          <a:p>
            <a:pPr algn="ctr" eaLnBrk="1" hangingPunct="1"/>
            <a:r>
              <a:rPr lang="en-US" altLang="en-US"/>
              <a:t>Decisions About Consenting &amp; Psychiatric Evaluation</a:t>
            </a:r>
          </a:p>
        </p:txBody>
      </p:sp>
      <p:sp>
        <p:nvSpPr>
          <p:cNvPr id="19460" name="Rectangle 4">
            <a:extLst>
              <a:ext uri="{FF2B5EF4-FFF2-40B4-BE49-F238E27FC236}">
                <a16:creationId xmlns:a16="http://schemas.microsoft.com/office/drawing/2014/main" id="{ED16BFC8-C46A-40F7-953B-D78582CDED87}"/>
              </a:ext>
            </a:extLst>
          </p:cNvPr>
          <p:cNvSpPr>
            <a:spLocks noGrp="1" noChangeArrowheads="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9461" name="Rectangle 5">
            <a:extLst>
              <a:ext uri="{FF2B5EF4-FFF2-40B4-BE49-F238E27FC236}">
                <a16:creationId xmlns:a16="http://schemas.microsoft.com/office/drawing/2014/main" id="{EA7FC089-0ECD-4D9B-A829-DF1CD49E7174}"/>
              </a:ext>
            </a:extLst>
          </p:cNvPr>
          <p:cNvSpPr>
            <a:spLocks noGrp="1" noChangeArrowheads="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Psychotropic Medications</a:t>
            </a:r>
          </a:p>
        </p:txBody>
      </p:sp>
      <p:sp>
        <p:nvSpPr>
          <p:cNvPr id="19462" name="Rectangle 6">
            <a:extLst>
              <a:ext uri="{FF2B5EF4-FFF2-40B4-BE49-F238E27FC236}">
                <a16:creationId xmlns:a16="http://schemas.microsoft.com/office/drawing/2014/main" id="{FEE7E4D2-739D-41C5-B2DE-1B16C706EE29}"/>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506B7A-4D96-4B31-8274-642A3ED8EED8}" type="slidenum">
              <a:rPr lang="en-US" altLang="en-US"/>
              <a:pPr/>
              <a:t>8</a:t>
            </a:fld>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27E69AE7-4BA7-4B71-B94F-DB0B8F34B0FD}"/>
              </a:ext>
            </a:extLst>
          </p:cNvPr>
          <p:cNvSpPr>
            <a:spLocks noGrp="1" noChangeArrowheads="1"/>
          </p:cNvSpPr>
          <p:nvPr>
            <p:ph type="title"/>
          </p:nvPr>
        </p:nvSpPr>
        <p:spPr/>
        <p:txBody>
          <a:bodyPr/>
          <a:lstStyle/>
          <a:p>
            <a:pPr eaLnBrk="1" hangingPunct="1"/>
            <a:r>
              <a:rPr lang="en-US" altLang="en-US" sz="3400"/>
              <a:t>Possible Side Effects of Atypical Antipsychotics </a:t>
            </a:r>
          </a:p>
        </p:txBody>
      </p:sp>
      <p:sp>
        <p:nvSpPr>
          <p:cNvPr id="166915" name="Rectangle 4">
            <a:extLst>
              <a:ext uri="{FF2B5EF4-FFF2-40B4-BE49-F238E27FC236}">
                <a16:creationId xmlns:a16="http://schemas.microsoft.com/office/drawing/2014/main" id="{FD2C4B61-835B-4802-BDD6-05C84078EA74}"/>
              </a:ext>
            </a:extLst>
          </p:cNvPr>
          <p:cNvSpPr>
            <a:spLocks noGrp="1" noChangeArrowheads="1"/>
          </p:cNvSpPr>
          <p:nvPr>
            <p:ph sz="half" idx="1"/>
          </p:nvPr>
        </p:nvSpPr>
        <p:spPr/>
        <p:txBody>
          <a:bodyPr/>
          <a:lstStyle/>
          <a:p>
            <a:pPr eaLnBrk="1" hangingPunct="1">
              <a:lnSpc>
                <a:spcPct val="90000"/>
              </a:lnSpc>
              <a:buFont typeface="Wingdings" panose="05000000000000000000" pitchFamily="2" charset="2"/>
              <a:buNone/>
            </a:pPr>
            <a:r>
              <a:rPr lang="en-US" altLang="en-US" sz="2200" b="1"/>
              <a:t>Common Side Effects:</a:t>
            </a:r>
          </a:p>
          <a:p>
            <a:pPr eaLnBrk="1" hangingPunct="1">
              <a:lnSpc>
                <a:spcPct val="90000"/>
              </a:lnSpc>
            </a:pPr>
            <a:r>
              <a:rPr lang="en-US" altLang="en-US" sz="2200"/>
              <a:t>Sleepiness or tiredness</a:t>
            </a:r>
          </a:p>
          <a:p>
            <a:pPr eaLnBrk="1" hangingPunct="1">
              <a:lnSpc>
                <a:spcPct val="90000"/>
              </a:lnSpc>
            </a:pPr>
            <a:r>
              <a:rPr lang="en-US" altLang="en-US" sz="2200"/>
              <a:t>Dizziness</a:t>
            </a:r>
          </a:p>
          <a:p>
            <a:pPr eaLnBrk="1" hangingPunct="1">
              <a:lnSpc>
                <a:spcPct val="90000"/>
              </a:lnSpc>
            </a:pPr>
            <a:r>
              <a:rPr lang="en-US" altLang="en-US" sz="2200"/>
              <a:t>Constipation</a:t>
            </a:r>
          </a:p>
          <a:p>
            <a:pPr eaLnBrk="1" hangingPunct="1">
              <a:lnSpc>
                <a:spcPct val="90000"/>
              </a:lnSpc>
            </a:pPr>
            <a:r>
              <a:rPr lang="en-US" altLang="en-US" sz="2200"/>
              <a:t>Dry mouth</a:t>
            </a:r>
          </a:p>
          <a:p>
            <a:pPr eaLnBrk="1" hangingPunct="1">
              <a:lnSpc>
                <a:spcPct val="90000"/>
              </a:lnSpc>
            </a:pPr>
            <a:r>
              <a:rPr lang="en-US" altLang="en-US" sz="2200"/>
              <a:t>Blurred vision</a:t>
            </a:r>
          </a:p>
          <a:p>
            <a:pPr eaLnBrk="1" hangingPunct="1">
              <a:lnSpc>
                <a:spcPct val="90000"/>
              </a:lnSpc>
            </a:pPr>
            <a:r>
              <a:rPr lang="en-US" altLang="en-US" sz="2200"/>
              <a:t>Difficulty urinating</a:t>
            </a:r>
          </a:p>
          <a:p>
            <a:pPr eaLnBrk="1" hangingPunct="1">
              <a:lnSpc>
                <a:spcPct val="90000"/>
              </a:lnSpc>
            </a:pPr>
            <a:r>
              <a:rPr lang="en-US" altLang="en-US" sz="2200"/>
              <a:t>Sensitivity to lights</a:t>
            </a:r>
          </a:p>
          <a:p>
            <a:pPr eaLnBrk="1" hangingPunct="1">
              <a:lnSpc>
                <a:spcPct val="90000"/>
              </a:lnSpc>
            </a:pPr>
            <a:r>
              <a:rPr lang="en-US" altLang="en-US" sz="2200"/>
              <a:t>Weight gain</a:t>
            </a:r>
          </a:p>
          <a:p>
            <a:pPr eaLnBrk="1" hangingPunct="1">
              <a:lnSpc>
                <a:spcPct val="90000"/>
              </a:lnSpc>
            </a:pPr>
            <a:r>
              <a:rPr lang="en-US" altLang="en-US" sz="2200"/>
              <a:t>Change in menstrual cycle</a:t>
            </a:r>
          </a:p>
        </p:txBody>
      </p:sp>
      <p:sp>
        <p:nvSpPr>
          <p:cNvPr id="166916" name="Rectangle 5">
            <a:extLst>
              <a:ext uri="{FF2B5EF4-FFF2-40B4-BE49-F238E27FC236}">
                <a16:creationId xmlns:a16="http://schemas.microsoft.com/office/drawing/2014/main" id="{7B5EE96B-7CF4-46AB-A61A-540845872CB9}"/>
              </a:ext>
            </a:extLst>
          </p:cNvPr>
          <p:cNvSpPr>
            <a:spLocks noGrp="1" noChangeArrowheads="1"/>
          </p:cNvSpPr>
          <p:nvPr>
            <p:ph sz="half" idx="2"/>
          </p:nvPr>
        </p:nvSpPr>
        <p:spPr/>
        <p:txBody>
          <a:bodyPr/>
          <a:lstStyle/>
          <a:p>
            <a:pPr eaLnBrk="1" hangingPunct="1">
              <a:lnSpc>
                <a:spcPct val="90000"/>
              </a:lnSpc>
              <a:buFont typeface="Wingdings" panose="05000000000000000000" pitchFamily="2" charset="2"/>
              <a:buNone/>
            </a:pPr>
            <a:r>
              <a:rPr lang="en-US" altLang="en-US" sz="2200" b="1"/>
              <a:t>Less Common Side Effects:</a:t>
            </a:r>
          </a:p>
          <a:p>
            <a:pPr eaLnBrk="1" hangingPunct="1">
              <a:lnSpc>
                <a:spcPct val="90000"/>
              </a:lnSpc>
            </a:pPr>
            <a:r>
              <a:rPr lang="en-US" altLang="en-US" sz="2200"/>
              <a:t>Dytonia: muscle spasms; stiff neck; tongue sticking out of mouth;trouble swallowing</a:t>
            </a:r>
          </a:p>
          <a:p>
            <a:pPr eaLnBrk="1" hangingPunct="1">
              <a:lnSpc>
                <a:spcPct val="90000"/>
              </a:lnSpc>
            </a:pPr>
            <a:r>
              <a:rPr lang="en-US" altLang="en-US" sz="2200"/>
              <a:t>Akathisia: restlessness, unable to sit still</a:t>
            </a:r>
          </a:p>
          <a:p>
            <a:pPr eaLnBrk="1" hangingPunct="1">
              <a:lnSpc>
                <a:spcPct val="90000"/>
              </a:lnSpc>
            </a:pPr>
            <a:r>
              <a:rPr lang="en-US" altLang="en-US" sz="2200"/>
              <a:t>Akinesia: rigid muscles; shuffling walk; drooling; tremor</a:t>
            </a:r>
          </a:p>
        </p:txBody>
      </p:sp>
      <p:sp>
        <p:nvSpPr>
          <p:cNvPr id="166917" name="Date Placeholder 4">
            <a:extLst>
              <a:ext uri="{FF2B5EF4-FFF2-40B4-BE49-F238E27FC236}">
                <a16:creationId xmlns:a16="http://schemas.microsoft.com/office/drawing/2014/main" id="{B01187D8-D804-4D06-A880-057A1C41B9F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66918" name="Footer Placeholder 5">
            <a:extLst>
              <a:ext uri="{FF2B5EF4-FFF2-40B4-BE49-F238E27FC236}">
                <a16:creationId xmlns:a16="http://schemas.microsoft.com/office/drawing/2014/main" id="{828AFDE8-8A10-42D7-93C7-753B6189346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66919" name="Slide Number Placeholder 6">
            <a:extLst>
              <a:ext uri="{FF2B5EF4-FFF2-40B4-BE49-F238E27FC236}">
                <a16:creationId xmlns:a16="http://schemas.microsoft.com/office/drawing/2014/main" id="{38E6235B-3BEE-4D28-AAB7-12A239CDD1A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CB7AE4-A13E-49DF-B3D7-E99AEACEE978}" type="slidenum">
              <a:rPr lang="en-US" altLang="en-US"/>
              <a:pPr/>
              <a:t>80</a:t>
            </a:fld>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BAFD0AF-6324-4D26-9EDE-6A85222DE575}"/>
              </a:ext>
            </a:extLst>
          </p:cNvPr>
          <p:cNvSpPr>
            <a:spLocks noGrp="1" noChangeArrowheads="1"/>
          </p:cNvSpPr>
          <p:nvPr>
            <p:ph type="title"/>
          </p:nvPr>
        </p:nvSpPr>
        <p:spPr/>
        <p:txBody>
          <a:bodyPr/>
          <a:lstStyle/>
          <a:p>
            <a:pPr eaLnBrk="1" hangingPunct="1"/>
            <a:r>
              <a:rPr lang="en-US" altLang="en-US" sz="3400">
                <a:solidFill>
                  <a:schemeClr val="tx1"/>
                </a:solidFill>
              </a:rPr>
              <a:t>Possible Adverse Reactions of Atypical Antipsychotics</a:t>
            </a:r>
          </a:p>
        </p:txBody>
      </p:sp>
      <p:sp>
        <p:nvSpPr>
          <p:cNvPr id="76806" name="Rectangle 3">
            <a:extLst>
              <a:ext uri="{FF2B5EF4-FFF2-40B4-BE49-F238E27FC236}">
                <a16:creationId xmlns:a16="http://schemas.microsoft.com/office/drawing/2014/main" id="{3665E23F-DF6B-41FB-BE53-3325018C527B}"/>
              </a:ext>
            </a:extLst>
          </p:cNvPr>
          <p:cNvSpPr>
            <a:spLocks noGrp="1" noChangeArrowheads="1"/>
          </p:cNvSpPr>
          <p:nvPr>
            <p:ph idx="1"/>
          </p:nvPr>
        </p:nvSpPr>
        <p:spPr>
          <a:xfrm>
            <a:off x="566738" y="1752600"/>
            <a:ext cx="8001000" cy="4495800"/>
          </a:xfrm>
        </p:spPr>
        <p:txBody>
          <a:bodyPr/>
          <a:lstStyle/>
          <a:p>
            <a:pPr eaLnBrk="1" hangingPunct="1">
              <a:lnSpc>
                <a:spcPct val="80000"/>
              </a:lnSpc>
              <a:defRPr/>
            </a:pPr>
            <a:r>
              <a:rPr lang="en-US" sz="1800" dirty="0"/>
              <a:t>Tardive dyskinesia (permanent involuntary movements of tongue, mouth, face, trunk, arms and legs that are more common with typical antipsychotics than with atypical) </a:t>
            </a:r>
          </a:p>
          <a:p>
            <a:pPr eaLnBrk="1" hangingPunct="1">
              <a:lnSpc>
                <a:spcPct val="80000"/>
              </a:lnSpc>
              <a:defRPr/>
            </a:pPr>
            <a:r>
              <a:rPr lang="en-US" sz="1800" dirty="0"/>
              <a:t>Overheating or heatstroke (prevent by drinking water and staying out of heat)</a:t>
            </a:r>
          </a:p>
          <a:p>
            <a:pPr eaLnBrk="1" hangingPunct="1">
              <a:lnSpc>
                <a:spcPct val="80000"/>
              </a:lnSpc>
              <a:defRPr/>
            </a:pPr>
            <a:r>
              <a:rPr lang="en-US" sz="1800" dirty="0"/>
              <a:t>Metabolic Syndrome (excess weight gain, increased blood pressure, high blood sugar and triglyceride levels) </a:t>
            </a:r>
          </a:p>
          <a:p>
            <a:pPr eaLnBrk="1" hangingPunct="1">
              <a:lnSpc>
                <a:spcPct val="80000"/>
              </a:lnSpc>
              <a:defRPr/>
            </a:pPr>
            <a:r>
              <a:rPr lang="en-US" sz="1800" dirty="0"/>
              <a:t>Type II Diabetes, Heart Disease, and Stroke</a:t>
            </a:r>
          </a:p>
          <a:p>
            <a:pPr eaLnBrk="1" hangingPunct="1">
              <a:lnSpc>
                <a:spcPct val="80000"/>
              </a:lnSpc>
              <a:defRPr/>
            </a:pPr>
            <a:r>
              <a:rPr lang="en-US" sz="1800" dirty="0"/>
              <a:t>Neuroleptic malignant syndrome (extreme muscle stiffness, high fever, sweating, tremors, confusion, unstable blood pressure and heart rate).  </a:t>
            </a:r>
            <a:r>
              <a:rPr lang="en-US" sz="1800" b="1" dirty="0"/>
              <a:t>This is a medical emergency</a:t>
            </a:r>
            <a:r>
              <a:rPr lang="en-US" sz="1800" dirty="0"/>
              <a:t>. </a:t>
            </a:r>
          </a:p>
          <a:p>
            <a:pPr eaLnBrk="1" hangingPunct="1">
              <a:lnSpc>
                <a:spcPct val="80000"/>
              </a:lnSpc>
              <a:defRPr/>
            </a:pPr>
            <a:endParaRPr lang="en-US" sz="1800" dirty="0"/>
          </a:p>
          <a:p>
            <a:pPr marL="0" indent="0" eaLnBrk="1" hangingPunct="1">
              <a:lnSpc>
                <a:spcPct val="80000"/>
              </a:lnSpc>
              <a:buFont typeface="Wingdings" panose="05000000000000000000" pitchFamily="2" charset="2"/>
              <a:buNone/>
              <a:defRPr/>
            </a:pPr>
            <a:r>
              <a:rPr lang="en-US" sz="2000" b="1" dirty="0" err="1"/>
              <a:t>Clozaril</a:t>
            </a:r>
            <a:r>
              <a:rPr lang="en-US" sz="2000" b="1" dirty="0"/>
              <a:t>: </a:t>
            </a:r>
          </a:p>
          <a:p>
            <a:pPr eaLnBrk="1" hangingPunct="1">
              <a:lnSpc>
                <a:spcPct val="80000"/>
              </a:lnSpc>
              <a:defRPr/>
            </a:pPr>
            <a:r>
              <a:rPr lang="en-US" sz="1800" dirty="0"/>
              <a:t>Can cause a dangerous drop in white blood cells</a:t>
            </a:r>
          </a:p>
          <a:p>
            <a:pPr eaLnBrk="1" hangingPunct="1">
              <a:lnSpc>
                <a:spcPct val="80000"/>
              </a:lnSpc>
              <a:defRPr/>
            </a:pPr>
            <a:r>
              <a:rPr lang="en-US" sz="1800" dirty="0"/>
              <a:t>Requires weekly blood work for 6 months, every 2 weeks for the next 6 months and then every 4 weeks thereafter</a:t>
            </a:r>
          </a:p>
          <a:p>
            <a:pPr eaLnBrk="1" hangingPunct="1">
              <a:lnSpc>
                <a:spcPct val="80000"/>
              </a:lnSpc>
              <a:defRPr/>
            </a:pPr>
            <a:r>
              <a:rPr lang="en-US" sz="1800" dirty="0"/>
              <a:t>Usually used only when other treatments fail </a:t>
            </a:r>
          </a:p>
          <a:p>
            <a:pPr eaLnBrk="1" hangingPunct="1">
              <a:lnSpc>
                <a:spcPct val="80000"/>
              </a:lnSpc>
              <a:defRPr/>
            </a:pPr>
            <a:endParaRPr lang="en-US" sz="1800" dirty="0"/>
          </a:p>
        </p:txBody>
      </p:sp>
      <p:sp>
        <p:nvSpPr>
          <p:cNvPr id="168964" name="Date Placeholder 3">
            <a:extLst>
              <a:ext uri="{FF2B5EF4-FFF2-40B4-BE49-F238E27FC236}">
                <a16:creationId xmlns:a16="http://schemas.microsoft.com/office/drawing/2014/main" id="{E97337CE-D6AC-428F-A4E0-1E27AC7A31D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68965" name="Footer Placeholder 4">
            <a:extLst>
              <a:ext uri="{FF2B5EF4-FFF2-40B4-BE49-F238E27FC236}">
                <a16:creationId xmlns:a16="http://schemas.microsoft.com/office/drawing/2014/main" id="{53749BA7-E37C-44B2-87A4-6C428EB2C1A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68966" name="Slide Number Placeholder 5">
            <a:extLst>
              <a:ext uri="{FF2B5EF4-FFF2-40B4-BE49-F238E27FC236}">
                <a16:creationId xmlns:a16="http://schemas.microsoft.com/office/drawing/2014/main" id="{6A251EDC-7FD3-4AAF-9E8D-BA03F1371B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5FBC6B-87FD-4CDA-9E8E-5B64D4633726}" type="slidenum">
              <a:rPr lang="en-US" altLang="en-US"/>
              <a:pPr/>
              <a:t>81</a:t>
            </a:fld>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06BA74EF-631A-45EA-8D4E-8F09E4B67749}"/>
              </a:ext>
            </a:extLst>
          </p:cNvPr>
          <p:cNvSpPr>
            <a:spLocks noGrp="1" noChangeArrowheads="1"/>
          </p:cNvSpPr>
          <p:nvPr>
            <p:ph type="title"/>
          </p:nvPr>
        </p:nvSpPr>
        <p:spPr/>
        <p:txBody>
          <a:bodyPr/>
          <a:lstStyle/>
          <a:p>
            <a:pPr eaLnBrk="1" hangingPunct="1"/>
            <a:r>
              <a:rPr lang="en-US" altLang="en-US" sz="3400">
                <a:solidFill>
                  <a:schemeClr val="tx1"/>
                </a:solidFill>
              </a:rPr>
              <a:t>Typical (First Generation) Antipsychotics</a:t>
            </a:r>
          </a:p>
        </p:txBody>
      </p:sp>
      <p:sp>
        <p:nvSpPr>
          <p:cNvPr id="171011" name="Rectangle 3">
            <a:extLst>
              <a:ext uri="{FF2B5EF4-FFF2-40B4-BE49-F238E27FC236}">
                <a16:creationId xmlns:a16="http://schemas.microsoft.com/office/drawing/2014/main" id="{6316BF1D-F273-4FAF-AF13-10B864D2DC56}"/>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endParaRPr lang="en-US" altLang="en-US" sz="2600"/>
          </a:p>
          <a:p>
            <a:pPr eaLnBrk="1" hangingPunct="1">
              <a:lnSpc>
                <a:spcPct val="80000"/>
              </a:lnSpc>
              <a:buFont typeface="Wingdings" panose="05000000000000000000" pitchFamily="2" charset="2"/>
              <a:buNone/>
            </a:pPr>
            <a:r>
              <a:rPr lang="en-US" altLang="en-US" sz="2600"/>
              <a:t>Typical antipsychotics are used less often in children.</a:t>
            </a:r>
          </a:p>
          <a:p>
            <a:pPr eaLnBrk="1" hangingPunct="1">
              <a:lnSpc>
                <a:spcPct val="80000"/>
              </a:lnSpc>
              <a:buFont typeface="Wingdings" panose="05000000000000000000" pitchFamily="2" charset="2"/>
              <a:buNone/>
            </a:pPr>
            <a:endParaRPr lang="en-US" altLang="en-US" sz="2600"/>
          </a:p>
          <a:p>
            <a:pPr eaLnBrk="1" hangingPunct="1">
              <a:lnSpc>
                <a:spcPct val="80000"/>
              </a:lnSpc>
              <a:buFont typeface="Wingdings" panose="05000000000000000000" pitchFamily="2" charset="2"/>
              <a:buNone/>
            </a:pPr>
            <a:r>
              <a:rPr lang="en-US" altLang="en-US" sz="2600"/>
              <a:t>Examples are:</a:t>
            </a:r>
          </a:p>
          <a:p>
            <a:pPr eaLnBrk="1" hangingPunct="1">
              <a:lnSpc>
                <a:spcPct val="80000"/>
              </a:lnSpc>
            </a:pPr>
            <a:r>
              <a:rPr lang="en-US" altLang="en-US" sz="2600" b="1"/>
              <a:t>Chlorpromazine (Thorazine)</a:t>
            </a:r>
          </a:p>
          <a:p>
            <a:pPr eaLnBrk="1" hangingPunct="1">
              <a:lnSpc>
                <a:spcPct val="80000"/>
              </a:lnSpc>
            </a:pPr>
            <a:r>
              <a:rPr lang="en-US" altLang="en-US" sz="2600" b="1"/>
              <a:t>Haloperidol (Haldol)</a:t>
            </a:r>
          </a:p>
          <a:p>
            <a:pPr eaLnBrk="1" hangingPunct="1">
              <a:lnSpc>
                <a:spcPct val="80000"/>
              </a:lnSpc>
            </a:pPr>
            <a:r>
              <a:rPr lang="en-US" altLang="en-US" sz="2600" b="1"/>
              <a:t>Perphenazine (Trilafon)</a:t>
            </a:r>
          </a:p>
          <a:p>
            <a:pPr eaLnBrk="1" hangingPunct="1">
              <a:lnSpc>
                <a:spcPct val="80000"/>
              </a:lnSpc>
            </a:pPr>
            <a:r>
              <a:rPr lang="en-US" altLang="en-US" sz="2600" b="1"/>
              <a:t>Pimozide (Orap)</a:t>
            </a:r>
          </a:p>
          <a:p>
            <a:pPr eaLnBrk="1" hangingPunct="1">
              <a:lnSpc>
                <a:spcPct val="80000"/>
              </a:lnSpc>
              <a:buFont typeface="Wingdings" panose="05000000000000000000" pitchFamily="2" charset="2"/>
              <a:buNone/>
            </a:pPr>
            <a:endParaRPr lang="en-US" altLang="en-US" sz="2600" b="1"/>
          </a:p>
        </p:txBody>
      </p:sp>
      <p:sp>
        <p:nvSpPr>
          <p:cNvPr id="171012" name="Date Placeholder 3">
            <a:extLst>
              <a:ext uri="{FF2B5EF4-FFF2-40B4-BE49-F238E27FC236}">
                <a16:creationId xmlns:a16="http://schemas.microsoft.com/office/drawing/2014/main" id="{CDE3A86D-CB6F-4C92-8D15-7BDBDE77D2B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71013" name="Footer Placeholder 4">
            <a:extLst>
              <a:ext uri="{FF2B5EF4-FFF2-40B4-BE49-F238E27FC236}">
                <a16:creationId xmlns:a16="http://schemas.microsoft.com/office/drawing/2014/main" id="{ED7A3DCD-57DD-4B73-9BEF-424E6C4021B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1014" name="Slide Number Placeholder 5">
            <a:extLst>
              <a:ext uri="{FF2B5EF4-FFF2-40B4-BE49-F238E27FC236}">
                <a16:creationId xmlns:a16="http://schemas.microsoft.com/office/drawing/2014/main" id="{308469F1-F105-41C7-9BF1-4AFCA71D96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F9A100-F025-46CB-BF0E-6E17C565DD7F}" type="slidenum">
              <a:rPr lang="en-US" altLang="en-US"/>
              <a:pPr/>
              <a:t>82</a:t>
            </a:fld>
            <a:endParaRPr lang="en-US"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D2E1A29-22DE-4C37-8F3A-73212E86722A}"/>
              </a:ext>
            </a:extLst>
          </p:cNvPr>
          <p:cNvSpPr>
            <a:spLocks noGrp="1" noChangeArrowheads="1"/>
          </p:cNvSpPr>
          <p:nvPr>
            <p:ph type="title"/>
          </p:nvPr>
        </p:nvSpPr>
        <p:spPr/>
        <p:txBody>
          <a:bodyPr/>
          <a:lstStyle/>
          <a:p>
            <a:pPr eaLnBrk="1" hangingPunct="1"/>
            <a:r>
              <a:rPr lang="en-US" altLang="en-US" sz="3400"/>
              <a:t>Other Information About Antipsychotics</a:t>
            </a:r>
          </a:p>
        </p:txBody>
      </p:sp>
      <p:sp>
        <p:nvSpPr>
          <p:cNvPr id="173059" name="Rectangle 3">
            <a:extLst>
              <a:ext uri="{FF2B5EF4-FFF2-40B4-BE49-F238E27FC236}">
                <a16:creationId xmlns:a16="http://schemas.microsoft.com/office/drawing/2014/main" id="{27767C52-A1DA-4707-B5FE-4D5D0195C0A4}"/>
              </a:ext>
            </a:extLst>
          </p:cNvPr>
          <p:cNvSpPr>
            <a:spLocks noGrp="1" noChangeArrowheads="1"/>
          </p:cNvSpPr>
          <p:nvPr>
            <p:ph idx="1"/>
          </p:nvPr>
        </p:nvSpPr>
        <p:spPr>
          <a:xfrm>
            <a:off x="533400" y="1828800"/>
            <a:ext cx="8001000" cy="4267200"/>
          </a:xfrm>
        </p:spPr>
        <p:txBody>
          <a:bodyPr/>
          <a:lstStyle/>
          <a:p>
            <a:pPr eaLnBrk="1" hangingPunct="1">
              <a:lnSpc>
                <a:spcPct val="90000"/>
              </a:lnSpc>
            </a:pPr>
            <a:r>
              <a:rPr lang="en-US" altLang="en-US" sz="2000"/>
              <a:t>Each child is different, so a child may need to try different medications in order to find the one that works best.</a:t>
            </a:r>
          </a:p>
          <a:p>
            <a:pPr eaLnBrk="1" hangingPunct="1">
              <a:lnSpc>
                <a:spcPct val="90000"/>
              </a:lnSpc>
            </a:pPr>
            <a:r>
              <a:rPr lang="en-US" altLang="en-US" sz="2000"/>
              <a:t>You should start seeing positive changes in 2-3 weeks, but it may take 6-8 weeks.</a:t>
            </a:r>
          </a:p>
          <a:p>
            <a:pPr eaLnBrk="1" hangingPunct="1">
              <a:lnSpc>
                <a:spcPct val="90000"/>
              </a:lnSpc>
            </a:pPr>
            <a:r>
              <a:rPr lang="en-US" altLang="en-US" sz="2000"/>
              <a:t>A child should never stop taking an antipsychotic suddenly.  This may cause fast changes in mood, agitation, aggression, nausea, sweating or tremors.  The child’s doctor will help you wean the child off the medication slowly.</a:t>
            </a:r>
          </a:p>
          <a:p>
            <a:pPr eaLnBrk="1" hangingPunct="1">
              <a:lnSpc>
                <a:spcPct val="90000"/>
              </a:lnSpc>
            </a:pPr>
            <a:r>
              <a:rPr lang="en-US" altLang="en-US" sz="2000"/>
              <a:t>The child’s weight, glucose levels and lipid levels should be monitored regularly by a doctor while taking antipsychotic medication.</a:t>
            </a:r>
          </a:p>
          <a:p>
            <a:pPr eaLnBrk="1" hangingPunct="1">
              <a:lnSpc>
                <a:spcPct val="90000"/>
              </a:lnSpc>
            </a:pPr>
            <a:endParaRPr lang="en-US" altLang="en-US" sz="2600"/>
          </a:p>
        </p:txBody>
      </p:sp>
      <p:sp>
        <p:nvSpPr>
          <p:cNvPr id="173060" name="Date Placeholder 3">
            <a:extLst>
              <a:ext uri="{FF2B5EF4-FFF2-40B4-BE49-F238E27FC236}">
                <a16:creationId xmlns:a16="http://schemas.microsoft.com/office/drawing/2014/main" id="{51448162-11DB-4566-83BC-653B8830BEA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73061" name="Footer Placeholder 4">
            <a:extLst>
              <a:ext uri="{FF2B5EF4-FFF2-40B4-BE49-F238E27FC236}">
                <a16:creationId xmlns:a16="http://schemas.microsoft.com/office/drawing/2014/main" id="{FA920E99-4A29-4A90-940B-E9EA45DE01E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3062" name="Slide Number Placeholder 5">
            <a:extLst>
              <a:ext uri="{FF2B5EF4-FFF2-40B4-BE49-F238E27FC236}">
                <a16:creationId xmlns:a16="http://schemas.microsoft.com/office/drawing/2014/main" id="{4FC16353-31A3-4E47-B444-3EAA60533D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1D0CD6-C731-4E70-84B8-2A6AE18BE80A}" type="slidenum">
              <a:rPr lang="en-US" altLang="en-US"/>
              <a:pPr/>
              <a:t>83</a:t>
            </a:fld>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FE61CAFA-9A5A-4732-A491-2E5302BE673E}"/>
              </a:ext>
            </a:extLst>
          </p:cNvPr>
          <p:cNvSpPr>
            <a:spLocks noGrp="1" noChangeArrowheads="1"/>
          </p:cNvSpPr>
          <p:nvPr>
            <p:ph type="title"/>
          </p:nvPr>
        </p:nvSpPr>
        <p:spPr/>
        <p:txBody>
          <a:bodyPr/>
          <a:lstStyle/>
          <a:p>
            <a:pPr eaLnBrk="1" hangingPunct="1"/>
            <a:r>
              <a:rPr lang="en-US" altLang="en-US"/>
              <a:t>Mood Stabilizers</a:t>
            </a:r>
          </a:p>
        </p:txBody>
      </p:sp>
      <p:sp>
        <p:nvSpPr>
          <p:cNvPr id="175107" name="Rectangle 3">
            <a:extLst>
              <a:ext uri="{FF2B5EF4-FFF2-40B4-BE49-F238E27FC236}">
                <a16:creationId xmlns:a16="http://schemas.microsoft.com/office/drawing/2014/main" id="{20B8C365-4EC4-4D54-A212-18B0ACAAE386}"/>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2000"/>
              <a:t>     Mood stabilizers are used to treat children with mood disorders, such as bipolar disorder. Children with bipolar disorder have extreme mood swings (manic or depressed states).</a:t>
            </a:r>
          </a:p>
          <a:p>
            <a:pPr lvl="1" eaLnBrk="1" hangingPunct="1">
              <a:lnSpc>
                <a:spcPct val="80000"/>
              </a:lnSpc>
            </a:pPr>
            <a:r>
              <a:rPr lang="en-US" altLang="en-US" sz="1900"/>
              <a:t>When children are in the “manic” state, they may be very active, talk too much, have a lot of energy, and sleep very little. They may also be angry, irritable, or  feel overly self-important.</a:t>
            </a:r>
          </a:p>
          <a:p>
            <a:pPr lvl="1" eaLnBrk="1" hangingPunct="1">
              <a:lnSpc>
                <a:spcPct val="80000"/>
              </a:lnSpc>
            </a:pPr>
            <a:r>
              <a:rPr lang="en-US" altLang="en-US" sz="1900"/>
              <a:t>Children in the “depressed” state may:</a:t>
            </a:r>
          </a:p>
          <a:p>
            <a:pPr lvl="2" eaLnBrk="1" hangingPunct="1">
              <a:lnSpc>
                <a:spcPct val="80000"/>
              </a:lnSpc>
            </a:pPr>
            <a:r>
              <a:rPr lang="en-US" altLang="en-US" sz="1700"/>
              <a:t>Feel hopeless or helpless.</a:t>
            </a:r>
          </a:p>
          <a:p>
            <a:pPr lvl="2" eaLnBrk="1" hangingPunct="1">
              <a:lnSpc>
                <a:spcPct val="80000"/>
              </a:lnSpc>
            </a:pPr>
            <a:r>
              <a:rPr lang="en-US" altLang="en-US" sz="1700"/>
              <a:t>Have a loss of energy.</a:t>
            </a:r>
          </a:p>
          <a:p>
            <a:pPr lvl="2" eaLnBrk="1" hangingPunct="1">
              <a:lnSpc>
                <a:spcPct val="80000"/>
              </a:lnSpc>
            </a:pPr>
            <a:r>
              <a:rPr lang="en-US" altLang="en-US" sz="1700"/>
              <a:t>Have changes in appetite.</a:t>
            </a:r>
          </a:p>
          <a:p>
            <a:pPr lvl="2" eaLnBrk="1" hangingPunct="1">
              <a:lnSpc>
                <a:spcPct val="80000"/>
              </a:lnSpc>
            </a:pPr>
            <a:r>
              <a:rPr lang="en-US" altLang="en-US" sz="1700"/>
              <a:t>Gain or lose weight.</a:t>
            </a:r>
          </a:p>
          <a:p>
            <a:pPr lvl="2" eaLnBrk="1" hangingPunct="1">
              <a:lnSpc>
                <a:spcPct val="80000"/>
              </a:lnSpc>
            </a:pPr>
            <a:r>
              <a:rPr lang="en-US" altLang="en-US" sz="1700"/>
              <a:t>Not enjoy activities the child used to enjoy.</a:t>
            </a:r>
          </a:p>
          <a:p>
            <a:pPr lvl="2" eaLnBrk="1" hangingPunct="1">
              <a:lnSpc>
                <a:spcPct val="80000"/>
              </a:lnSpc>
            </a:pPr>
            <a:r>
              <a:rPr lang="en-US" altLang="en-US" sz="1700"/>
              <a:t>Have thoughts of suicide.</a:t>
            </a:r>
          </a:p>
        </p:txBody>
      </p:sp>
      <p:sp>
        <p:nvSpPr>
          <p:cNvPr id="175108" name="Date Placeholder 3">
            <a:extLst>
              <a:ext uri="{FF2B5EF4-FFF2-40B4-BE49-F238E27FC236}">
                <a16:creationId xmlns:a16="http://schemas.microsoft.com/office/drawing/2014/main" id="{C8D25EBD-477F-4D93-BB00-36D239ED171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75109" name="Footer Placeholder 4">
            <a:extLst>
              <a:ext uri="{FF2B5EF4-FFF2-40B4-BE49-F238E27FC236}">
                <a16:creationId xmlns:a16="http://schemas.microsoft.com/office/drawing/2014/main" id="{A39F6D74-9B38-4DF4-8922-A90E5D29559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5110" name="Slide Number Placeholder 5">
            <a:extLst>
              <a:ext uri="{FF2B5EF4-FFF2-40B4-BE49-F238E27FC236}">
                <a16:creationId xmlns:a16="http://schemas.microsoft.com/office/drawing/2014/main" id="{4FD5209E-8CF3-44F5-A9AF-1F4F5C9D69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C8F740-65D9-4548-B844-A7F9BC7500DA}" type="slidenum">
              <a:rPr lang="en-US" altLang="en-US"/>
              <a:pPr/>
              <a:t>84</a:t>
            </a:fld>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4EF04F46-0A68-4FA0-B701-CEDF154FDCE0}"/>
              </a:ext>
            </a:extLst>
          </p:cNvPr>
          <p:cNvSpPr>
            <a:spLocks noGrp="1" noChangeArrowheads="1"/>
          </p:cNvSpPr>
          <p:nvPr>
            <p:ph type="title"/>
          </p:nvPr>
        </p:nvSpPr>
        <p:spPr>
          <a:xfrm>
            <a:off x="533400" y="647699"/>
            <a:ext cx="8001000" cy="685801"/>
          </a:xfrm>
        </p:spPr>
        <p:txBody>
          <a:bodyPr/>
          <a:lstStyle/>
          <a:p>
            <a:pPr eaLnBrk="1" hangingPunct="1"/>
            <a:r>
              <a:rPr lang="en-US" altLang="en-US" dirty="0">
                <a:solidFill>
                  <a:schemeClr val="tx1"/>
                </a:solidFill>
              </a:rPr>
              <a:t>Mood Stabilizers (cont.) </a:t>
            </a:r>
          </a:p>
        </p:txBody>
      </p:sp>
      <p:sp>
        <p:nvSpPr>
          <p:cNvPr id="177160" name="Text Box 5">
            <a:extLst>
              <a:ext uri="{FF2B5EF4-FFF2-40B4-BE49-F238E27FC236}">
                <a16:creationId xmlns:a16="http://schemas.microsoft.com/office/drawing/2014/main" id="{752956EA-2322-4C87-AC82-340BC26CBB7F}"/>
              </a:ext>
            </a:extLst>
          </p:cNvPr>
          <p:cNvSpPr txBox="1">
            <a:spLocks noChangeArrowheads="1"/>
          </p:cNvSpPr>
          <p:nvPr/>
        </p:nvSpPr>
        <p:spPr bwMode="auto">
          <a:xfrm>
            <a:off x="609600" y="1834561"/>
            <a:ext cx="81533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accent2"/>
              </a:buClr>
              <a:buFont typeface="Wingdings" panose="05000000000000000000" pitchFamily="2" charset="2"/>
              <a:buNone/>
            </a:pPr>
            <a:r>
              <a:rPr lang="en-US" altLang="en-US" dirty="0"/>
              <a:t>Some medications used to treat mood disorders are also used to treat seizure disorders. If it is used to treat seizures, it is not considered a psychotropic medication.  </a:t>
            </a:r>
          </a:p>
          <a:p>
            <a:pPr>
              <a:spcBef>
                <a:spcPct val="50000"/>
              </a:spcBef>
            </a:pPr>
            <a:endParaRPr lang="en-US" altLang="en-US" dirty="0"/>
          </a:p>
          <a:p>
            <a:pPr>
              <a:spcBef>
                <a:spcPct val="50000"/>
              </a:spcBef>
            </a:pPr>
            <a:endParaRPr lang="en-US" altLang="en-US" dirty="0"/>
          </a:p>
        </p:txBody>
      </p:sp>
      <p:sp>
        <p:nvSpPr>
          <p:cNvPr id="177155" name="Rectangle 3">
            <a:extLst>
              <a:ext uri="{FF2B5EF4-FFF2-40B4-BE49-F238E27FC236}">
                <a16:creationId xmlns:a16="http://schemas.microsoft.com/office/drawing/2014/main" id="{A7384A04-605F-4E2A-B857-1628531C1239}"/>
              </a:ext>
            </a:extLst>
          </p:cNvPr>
          <p:cNvSpPr>
            <a:spLocks noGrp="1" noChangeArrowheads="1"/>
          </p:cNvSpPr>
          <p:nvPr>
            <p:ph sz="half" idx="1"/>
          </p:nvPr>
        </p:nvSpPr>
        <p:spPr>
          <a:xfrm>
            <a:off x="609600" y="2819400"/>
            <a:ext cx="3924300" cy="3200400"/>
          </a:xfrm>
        </p:spPr>
        <p:txBody>
          <a:bodyPr/>
          <a:lstStyle/>
          <a:p>
            <a:pPr eaLnBrk="1" hangingPunct="1">
              <a:buFont typeface="Wingdings" panose="05000000000000000000" pitchFamily="2" charset="2"/>
              <a:buNone/>
            </a:pPr>
            <a:r>
              <a:rPr lang="en-US" altLang="en-US" sz="2000" b="1" dirty="0"/>
              <a:t>Medications that may be used to treat mood or seizures:  </a:t>
            </a:r>
          </a:p>
          <a:p>
            <a:pPr eaLnBrk="1" hangingPunct="1"/>
            <a:r>
              <a:rPr lang="en-US" altLang="en-US" sz="2000" b="1" dirty="0"/>
              <a:t>Lamotrigine (Lamictal) </a:t>
            </a:r>
          </a:p>
          <a:p>
            <a:pPr eaLnBrk="1" hangingPunct="1"/>
            <a:r>
              <a:rPr lang="en-US" altLang="en-US" sz="2000" b="1" dirty="0"/>
              <a:t>Divalproex (Depakote)</a:t>
            </a:r>
          </a:p>
          <a:p>
            <a:pPr eaLnBrk="1" hangingPunct="1"/>
            <a:r>
              <a:rPr lang="en-US" altLang="en-US" sz="2000" b="1" dirty="0"/>
              <a:t>Carbamazepine (</a:t>
            </a:r>
            <a:r>
              <a:rPr lang="en-US" altLang="en-US" sz="2000" b="1" dirty="0" err="1"/>
              <a:t>Carbatrol</a:t>
            </a:r>
            <a:r>
              <a:rPr lang="en-US" altLang="en-US" sz="2000" b="1" dirty="0"/>
              <a:t>, Tegretol, Tegretol XR)</a:t>
            </a:r>
          </a:p>
        </p:txBody>
      </p:sp>
      <p:sp>
        <p:nvSpPr>
          <p:cNvPr id="177156" name="Rectangle 4">
            <a:extLst>
              <a:ext uri="{FF2B5EF4-FFF2-40B4-BE49-F238E27FC236}">
                <a16:creationId xmlns:a16="http://schemas.microsoft.com/office/drawing/2014/main" id="{D6CA8EEA-1DCD-49D5-BD08-066EC64000D3}"/>
              </a:ext>
            </a:extLst>
          </p:cNvPr>
          <p:cNvSpPr>
            <a:spLocks noGrp="1" noChangeArrowheads="1"/>
          </p:cNvSpPr>
          <p:nvPr>
            <p:ph sz="half" idx="2"/>
          </p:nvPr>
        </p:nvSpPr>
        <p:spPr>
          <a:xfrm>
            <a:off x="4648200" y="2895600"/>
            <a:ext cx="3924300" cy="2971800"/>
          </a:xfrm>
        </p:spPr>
        <p:txBody>
          <a:bodyPr/>
          <a:lstStyle/>
          <a:p>
            <a:pPr eaLnBrk="1" hangingPunct="1">
              <a:buFont typeface="Wingdings" panose="05000000000000000000" pitchFamily="2" charset="2"/>
              <a:buNone/>
            </a:pPr>
            <a:r>
              <a:rPr lang="en-US" altLang="en-US" sz="2000" b="1" dirty="0"/>
              <a:t>Medications that are only used as mood stabilizers:</a:t>
            </a:r>
          </a:p>
          <a:p>
            <a:pPr eaLnBrk="1" hangingPunct="1"/>
            <a:r>
              <a:rPr lang="en-US" altLang="en-US" sz="2000" b="1" dirty="0"/>
              <a:t>Lithium (</a:t>
            </a:r>
            <a:r>
              <a:rPr lang="en-US" altLang="en-US" sz="2000" b="1" dirty="0" err="1"/>
              <a:t>Eskalith</a:t>
            </a:r>
            <a:r>
              <a:rPr lang="en-US" altLang="en-US" sz="2000" b="1" dirty="0"/>
              <a:t>, </a:t>
            </a:r>
            <a:r>
              <a:rPr lang="en-US" altLang="en-US" sz="2000" b="1" dirty="0" err="1"/>
              <a:t>Eskalith</a:t>
            </a:r>
            <a:r>
              <a:rPr lang="en-US" altLang="en-US" sz="2000" b="1" dirty="0"/>
              <a:t> CR. </a:t>
            </a:r>
            <a:r>
              <a:rPr lang="en-US" altLang="en-US" sz="2000" b="1" dirty="0" err="1"/>
              <a:t>Lithobid</a:t>
            </a:r>
            <a:r>
              <a:rPr lang="en-US" altLang="en-US" sz="2000" b="1" dirty="0"/>
              <a:t>)</a:t>
            </a:r>
          </a:p>
        </p:txBody>
      </p:sp>
      <p:sp>
        <p:nvSpPr>
          <p:cNvPr id="177157" name="Date Placeholder 4">
            <a:extLst>
              <a:ext uri="{FF2B5EF4-FFF2-40B4-BE49-F238E27FC236}">
                <a16:creationId xmlns:a16="http://schemas.microsoft.com/office/drawing/2014/main" id="{60277CEB-560C-43EC-9569-C3BF27FDE3F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Effective 11/20/13</a:t>
            </a:r>
          </a:p>
        </p:txBody>
      </p:sp>
      <p:sp>
        <p:nvSpPr>
          <p:cNvPr id="177158" name="Footer Placeholder 5">
            <a:extLst>
              <a:ext uri="{FF2B5EF4-FFF2-40B4-BE49-F238E27FC236}">
                <a16:creationId xmlns:a16="http://schemas.microsoft.com/office/drawing/2014/main" id="{A5F2E9AB-7932-4104-ADA9-9672F12AA08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7159" name="Slide Number Placeholder 6">
            <a:extLst>
              <a:ext uri="{FF2B5EF4-FFF2-40B4-BE49-F238E27FC236}">
                <a16:creationId xmlns:a16="http://schemas.microsoft.com/office/drawing/2014/main" id="{B94F5F9A-0C4B-48AD-9FF5-771CD008AEB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F7DC3B-2B7D-41F6-96E8-02FEFC95AE6A}" type="slidenum">
              <a:rPr lang="en-US" altLang="en-US"/>
              <a:pPr/>
              <a:t>85</a:t>
            </a:fld>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2897B2D-A1EC-470F-AACB-EEC18A4B4679}"/>
              </a:ext>
            </a:extLst>
          </p:cNvPr>
          <p:cNvSpPr>
            <a:spLocks noGrp="1" noChangeArrowheads="1"/>
          </p:cNvSpPr>
          <p:nvPr>
            <p:ph type="title"/>
          </p:nvPr>
        </p:nvSpPr>
        <p:spPr/>
        <p:txBody>
          <a:bodyPr/>
          <a:lstStyle/>
          <a:p>
            <a:pPr eaLnBrk="1" hangingPunct="1"/>
            <a:r>
              <a:rPr lang="en-US" altLang="en-US" sz="3400"/>
              <a:t>Possible Side Effects and Adverse Reactions of Lamotrigine (Lamictal)</a:t>
            </a:r>
          </a:p>
        </p:txBody>
      </p:sp>
      <p:sp>
        <p:nvSpPr>
          <p:cNvPr id="179203" name="Rectangle 4">
            <a:extLst>
              <a:ext uri="{FF2B5EF4-FFF2-40B4-BE49-F238E27FC236}">
                <a16:creationId xmlns:a16="http://schemas.microsoft.com/office/drawing/2014/main" id="{B7F8560F-6E72-4CCA-B49D-0DC3552E3C24}"/>
              </a:ext>
            </a:extLst>
          </p:cNvPr>
          <p:cNvSpPr>
            <a:spLocks noGrp="1" noChangeArrowheads="1"/>
          </p:cNvSpPr>
          <p:nvPr>
            <p:ph sz="half" idx="1"/>
          </p:nvPr>
        </p:nvSpPr>
        <p:spPr>
          <a:xfrm>
            <a:off x="566738" y="1752600"/>
            <a:ext cx="3924300" cy="2282825"/>
          </a:xfrm>
        </p:spPr>
        <p:txBody>
          <a:bodyPr/>
          <a:lstStyle/>
          <a:p>
            <a:pPr eaLnBrk="1" hangingPunct="1">
              <a:lnSpc>
                <a:spcPct val="80000"/>
              </a:lnSpc>
              <a:buFont typeface="Wingdings" panose="05000000000000000000" pitchFamily="2" charset="2"/>
              <a:buNone/>
            </a:pPr>
            <a:r>
              <a:rPr lang="en-US" altLang="en-US" sz="1800" b="1"/>
              <a:t>Side Effects:</a:t>
            </a:r>
          </a:p>
          <a:p>
            <a:pPr eaLnBrk="1" hangingPunct="1">
              <a:lnSpc>
                <a:spcPct val="80000"/>
              </a:lnSpc>
            </a:pPr>
            <a:r>
              <a:rPr lang="en-US" altLang="en-US" sz="1800"/>
              <a:t>Dizziness</a:t>
            </a:r>
            <a:r>
              <a:rPr lang="en-US" altLang="en-US" sz="1800" b="1"/>
              <a:t>   </a:t>
            </a:r>
          </a:p>
          <a:p>
            <a:pPr eaLnBrk="1" hangingPunct="1">
              <a:lnSpc>
                <a:spcPct val="80000"/>
              </a:lnSpc>
            </a:pPr>
            <a:r>
              <a:rPr lang="en-US" altLang="en-US" sz="1800"/>
              <a:t>Problems sleeping</a:t>
            </a:r>
          </a:p>
          <a:p>
            <a:pPr eaLnBrk="1" hangingPunct="1">
              <a:lnSpc>
                <a:spcPct val="80000"/>
              </a:lnSpc>
            </a:pPr>
            <a:r>
              <a:rPr lang="en-US" altLang="en-US" sz="1800"/>
              <a:t>Drowsiness</a:t>
            </a:r>
          </a:p>
          <a:p>
            <a:pPr eaLnBrk="1" hangingPunct="1">
              <a:lnSpc>
                <a:spcPct val="80000"/>
              </a:lnSpc>
            </a:pPr>
            <a:r>
              <a:rPr lang="en-US" altLang="en-US" sz="1800"/>
              <a:t>Blurred vision</a:t>
            </a:r>
            <a:r>
              <a:rPr lang="en-US" altLang="en-US" sz="1800" b="1"/>
              <a:t> </a:t>
            </a:r>
          </a:p>
          <a:p>
            <a:pPr eaLnBrk="1" hangingPunct="1">
              <a:lnSpc>
                <a:spcPct val="80000"/>
              </a:lnSpc>
            </a:pPr>
            <a:r>
              <a:rPr lang="en-US" altLang="en-US" sz="1800"/>
              <a:t>Vomiting</a:t>
            </a:r>
          </a:p>
          <a:p>
            <a:pPr eaLnBrk="1" hangingPunct="1">
              <a:lnSpc>
                <a:spcPct val="80000"/>
              </a:lnSpc>
            </a:pPr>
            <a:r>
              <a:rPr lang="en-US" altLang="en-US" sz="1800"/>
              <a:t>Constipation</a:t>
            </a:r>
          </a:p>
          <a:p>
            <a:pPr eaLnBrk="1" hangingPunct="1">
              <a:lnSpc>
                <a:spcPct val="80000"/>
              </a:lnSpc>
            </a:pPr>
            <a:r>
              <a:rPr lang="en-US" altLang="en-US" sz="1800"/>
              <a:t>Stomach aches</a:t>
            </a:r>
            <a:endParaRPr lang="en-US" altLang="en-US" sz="1800" b="1"/>
          </a:p>
        </p:txBody>
      </p:sp>
      <p:sp>
        <p:nvSpPr>
          <p:cNvPr id="179204" name="Rectangle 5">
            <a:extLst>
              <a:ext uri="{FF2B5EF4-FFF2-40B4-BE49-F238E27FC236}">
                <a16:creationId xmlns:a16="http://schemas.microsoft.com/office/drawing/2014/main" id="{2CF802B7-B888-4E79-B8D1-00C013798A9E}"/>
              </a:ext>
            </a:extLst>
          </p:cNvPr>
          <p:cNvSpPr>
            <a:spLocks noGrp="1" noChangeArrowheads="1"/>
          </p:cNvSpPr>
          <p:nvPr>
            <p:ph sz="half" idx="2"/>
          </p:nvPr>
        </p:nvSpPr>
        <p:spPr>
          <a:xfrm>
            <a:off x="4643438" y="1752600"/>
            <a:ext cx="3924300" cy="1447800"/>
          </a:xfrm>
        </p:spPr>
        <p:txBody>
          <a:bodyPr/>
          <a:lstStyle/>
          <a:p>
            <a:pPr eaLnBrk="1" hangingPunct="1">
              <a:buFont typeface="Wingdings" panose="05000000000000000000" pitchFamily="2" charset="2"/>
              <a:buNone/>
            </a:pPr>
            <a:r>
              <a:rPr lang="en-US" altLang="en-US" sz="1800" b="1"/>
              <a:t>Adverse Reactions:</a:t>
            </a:r>
          </a:p>
          <a:p>
            <a:pPr eaLnBrk="1" hangingPunct="1"/>
            <a:r>
              <a:rPr lang="en-US" altLang="en-US" sz="1800"/>
              <a:t>Serious rashes</a:t>
            </a:r>
          </a:p>
          <a:p>
            <a:pPr eaLnBrk="1" hangingPunct="1"/>
            <a:r>
              <a:rPr lang="en-US" altLang="en-US" sz="1800"/>
              <a:t>Stevens Johnson Syndrome*</a:t>
            </a:r>
          </a:p>
          <a:p>
            <a:pPr eaLnBrk="1" hangingPunct="1"/>
            <a:endParaRPr lang="en-US" altLang="en-US" sz="1800"/>
          </a:p>
          <a:p>
            <a:pPr eaLnBrk="1" hangingPunct="1">
              <a:buFont typeface="Wingdings" panose="05000000000000000000" pitchFamily="2" charset="2"/>
              <a:buNone/>
            </a:pPr>
            <a:endParaRPr lang="en-US" altLang="en-US" sz="1800" b="1">
              <a:solidFill>
                <a:schemeClr val="accent2"/>
              </a:solidFill>
            </a:endParaRPr>
          </a:p>
        </p:txBody>
      </p:sp>
      <p:sp>
        <p:nvSpPr>
          <p:cNvPr id="179208" name="Text Box 6">
            <a:extLst>
              <a:ext uri="{FF2B5EF4-FFF2-40B4-BE49-F238E27FC236}">
                <a16:creationId xmlns:a16="http://schemas.microsoft.com/office/drawing/2014/main" id="{1EA70D4C-26BD-44CF-AA67-7285555DBE0D}"/>
              </a:ext>
            </a:extLst>
          </p:cNvPr>
          <p:cNvSpPr txBox="1">
            <a:spLocks noChangeArrowheads="1"/>
          </p:cNvSpPr>
          <p:nvPr/>
        </p:nvSpPr>
        <p:spPr bwMode="auto">
          <a:xfrm>
            <a:off x="914400" y="4267200"/>
            <a:ext cx="7543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1600"/>
              <a:t>* Stevens Johnson Syndrome is a rare, but serious condition affecting  the skin and mucous membranes.  It is a medical emergency that requires hospitalization. It begins with swelling of the face and tongue, skin pain, blisters, hives, shedding of skin;  the child may also have fever, sore throat, burning eyes, cough. </a:t>
            </a:r>
            <a:r>
              <a:rPr lang="en-US" altLang="en-US" sz="1600" b="1"/>
              <a:t>Immediately contact the doctor if your child develops a rash while taking this medication. </a:t>
            </a:r>
          </a:p>
        </p:txBody>
      </p:sp>
      <p:sp>
        <p:nvSpPr>
          <p:cNvPr id="179205" name="Date Placeholder 4">
            <a:extLst>
              <a:ext uri="{FF2B5EF4-FFF2-40B4-BE49-F238E27FC236}">
                <a16:creationId xmlns:a16="http://schemas.microsoft.com/office/drawing/2014/main" id="{AAFD856A-2DBE-415C-9C34-38AFB1372C9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79206" name="Footer Placeholder 5">
            <a:extLst>
              <a:ext uri="{FF2B5EF4-FFF2-40B4-BE49-F238E27FC236}">
                <a16:creationId xmlns:a16="http://schemas.microsoft.com/office/drawing/2014/main" id="{93A76A1B-6BE9-43D4-A2E3-95BEEACA034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79207" name="Slide Number Placeholder 6">
            <a:extLst>
              <a:ext uri="{FF2B5EF4-FFF2-40B4-BE49-F238E27FC236}">
                <a16:creationId xmlns:a16="http://schemas.microsoft.com/office/drawing/2014/main" id="{1FDBACB1-2990-4046-A5B2-3ACAD4EB33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2CA3969-844B-4AE4-846D-0951FCAC878E}" type="slidenum">
              <a:rPr lang="en-US" altLang="en-US"/>
              <a:pPr/>
              <a:t>86</a:t>
            </a:fld>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A3139FEE-4AC8-4D85-A76A-38BC633ABF38}"/>
              </a:ext>
            </a:extLst>
          </p:cNvPr>
          <p:cNvSpPr>
            <a:spLocks noGrp="1" noChangeArrowheads="1"/>
          </p:cNvSpPr>
          <p:nvPr>
            <p:ph type="title"/>
          </p:nvPr>
        </p:nvSpPr>
        <p:spPr/>
        <p:txBody>
          <a:bodyPr/>
          <a:lstStyle/>
          <a:p>
            <a:pPr eaLnBrk="1" hangingPunct="1"/>
            <a:r>
              <a:rPr lang="en-US" altLang="en-US" sz="3400"/>
              <a:t>Possible Side Effects and Adverse Reactions of Divalproex (Depakote)</a:t>
            </a:r>
          </a:p>
        </p:txBody>
      </p:sp>
      <p:sp>
        <p:nvSpPr>
          <p:cNvPr id="181251" name="Rectangle 4">
            <a:extLst>
              <a:ext uri="{FF2B5EF4-FFF2-40B4-BE49-F238E27FC236}">
                <a16:creationId xmlns:a16="http://schemas.microsoft.com/office/drawing/2014/main" id="{09750051-0A0F-4F4C-84D5-84708673B529}"/>
              </a:ext>
            </a:extLst>
          </p:cNvPr>
          <p:cNvSpPr>
            <a:spLocks noGrp="1" noChangeArrowheads="1"/>
          </p:cNvSpPr>
          <p:nvPr>
            <p:ph sz="half" idx="1"/>
          </p:nvPr>
        </p:nvSpPr>
        <p:spPr>
          <a:xfrm>
            <a:off x="566738" y="1752600"/>
            <a:ext cx="3924300" cy="3200400"/>
          </a:xfrm>
        </p:spPr>
        <p:txBody>
          <a:bodyPr/>
          <a:lstStyle/>
          <a:p>
            <a:pPr eaLnBrk="1" hangingPunct="1">
              <a:lnSpc>
                <a:spcPct val="90000"/>
              </a:lnSpc>
              <a:buFont typeface="Wingdings" panose="05000000000000000000" pitchFamily="2" charset="2"/>
              <a:buNone/>
            </a:pPr>
            <a:r>
              <a:rPr lang="en-US" altLang="en-US" sz="2600" b="1" dirty="0"/>
              <a:t>Side Effects:</a:t>
            </a:r>
          </a:p>
          <a:p>
            <a:pPr eaLnBrk="1" hangingPunct="1">
              <a:lnSpc>
                <a:spcPct val="90000"/>
              </a:lnSpc>
            </a:pPr>
            <a:r>
              <a:rPr lang="en-US" altLang="en-US" sz="2000" dirty="0"/>
              <a:t>Indigestion</a:t>
            </a:r>
          </a:p>
          <a:p>
            <a:pPr eaLnBrk="1" hangingPunct="1">
              <a:lnSpc>
                <a:spcPct val="90000"/>
              </a:lnSpc>
            </a:pPr>
            <a:r>
              <a:rPr lang="en-US" altLang="en-US" sz="2000" dirty="0"/>
              <a:t>Nausea/vomiting</a:t>
            </a:r>
          </a:p>
          <a:p>
            <a:pPr eaLnBrk="1" hangingPunct="1">
              <a:lnSpc>
                <a:spcPct val="90000"/>
              </a:lnSpc>
            </a:pPr>
            <a:r>
              <a:rPr lang="en-US" altLang="en-US" sz="2000" dirty="0"/>
              <a:t>Drowsiness</a:t>
            </a:r>
          </a:p>
          <a:p>
            <a:pPr eaLnBrk="1" hangingPunct="1">
              <a:lnSpc>
                <a:spcPct val="90000"/>
              </a:lnSpc>
            </a:pPr>
            <a:r>
              <a:rPr lang="en-US" altLang="en-US" sz="2000" dirty="0"/>
              <a:t>Hair loss</a:t>
            </a:r>
          </a:p>
          <a:p>
            <a:pPr eaLnBrk="1" hangingPunct="1">
              <a:lnSpc>
                <a:spcPct val="90000"/>
              </a:lnSpc>
            </a:pPr>
            <a:r>
              <a:rPr lang="en-US" altLang="en-US" sz="2000" dirty="0"/>
              <a:t>Weight changes</a:t>
            </a:r>
          </a:p>
          <a:p>
            <a:pPr eaLnBrk="1" hangingPunct="1">
              <a:lnSpc>
                <a:spcPct val="90000"/>
              </a:lnSpc>
            </a:pPr>
            <a:r>
              <a:rPr lang="en-US" altLang="en-US" sz="2000" dirty="0"/>
              <a:t>Changes in menstrual cycles</a:t>
            </a:r>
          </a:p>
          <a:p>
            <a:pPr eaLnBrk="1" hangingPunct="1">
              <a:lnSpc>
                <a:spcPct val="90000"/>
              </a:lnSpc>
            </a:pPr>
            <a:r>
              <a:rPr lang="en-US" altLang="en-US" sz="2000" dirty="0"/>
              <a:t>Constipation</a:t>
            </a:r>
          </a:p>
        </p:txBody>
      </p:sp>
      <p:sp>
        <p:nvSpPr>
          <p:cNvPr id="181252" name="Rectangle 5">
            <a:extLst>
              <a:ext uri="{FF2B5EF4-FFF2-40B4-BE49-F238E27FC236}">
                <a16:creationId xmlns:a16="http://schemas.microsoft.com/office/drawing/2014/main" id="{A33C6009-2AFF-486A-8796-C92C532841C6}"/>
              </a:ext>
            </a:extLst>
          </p:cNvPr>
          <p:cNvSpPr>
            <a:spLocks noGrp="1" noChangeArrowheads="1"/>
          </p:cNvSpPr>
          <p:nvPr>
            <p:ph sz="half" idx="2"/>
          </p:nvPr>
        </p:nvSpPr>
        <p:spPr>
          <a:xfrm>
            <a:off x="4643438" y="1752600"/>
            <a:ext cx="3924300" cy="2438400"/>
          </a:xfrm>
        </p:spPr>
        <p:txBody>
          <a:bodyPr/>
          <a:lstStyle/>
          <a:p>
            <a:pPr eaLnBrk="1" hangingPunct="1">
              <a:buFont typeface="Wingdings" panose="05000000000000000000" pitchFamily="2" charset="2"/>
              <a:buNone/>
            </a:pPr>
            <a:r>
              <a:rPr lang="en-US" altLang="en-US" sz="2600" b="1"/>
              <a:t>Adverse Reactions:</a:t>
            </a:r>
          </a:p>
          <a:p>
            <a:pPr eaLnBrk="1" hangingPunct="1"/>
            <a:r>
              <a:rPr lang="en-US" altLang="en-US" sz="2600"/>
              <a:t>Liver toxicity and liver failure (very rare but very serious)</a:t>
            </a:r>
          </a:p>
          <a:p>
            <a:pPr eaLnBrk="1" hangingPunct="1"/>
            <a:endParaRPr lang="en-US" altLang="en-US" sz="2600"/>
          </a:p>
        </p:txBody>
      </p:sp>
      <p:sp>
        <p:nvSpPr>
          <p:cNvPr id="181256" name="Text Box 6">
            <a:extLst>
              <a:ext uri="{FF2B5EF4-FFF2-40B4-BE49-F238E27FC236}">
                <a16:creationId xmlns:a16="http://schemas.microsoft.com/office/drawing/2014/main" id="{C7C984E4-2568-46B4-9084-1DD83EA06190}"/>
              </a:ext>
            </a:extLst>
          </p:cNvPr>
          <p:cNvSpPr txBox="1">
            <a:spLocks noChangeArrowheads="1"/>
          </p:cNvSpPr>
          <p:nvPr/>
        </p:nvSpPr>
        <p:spPr bwMode="auto">
          <a:xfrm>
            <a:off x="990600" y="5105399"/>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accent2"/>
              </a:buClr>
              <a:buFont typeface="Wingdings" panose="05000000000000000000" pitchFamily="2" charset="2"/>
              <a:buNone/>
            </a:pPr>
            <a:r>
              <a:rPr lang="en-US" altLang="en-US" b="1" dirty="0"/>
              <a:t>Children taking Depakote should have regular blood work to check for liver problems and make sure the dose is safe and effective</a:t>
            </a:r>
          </a:p>
          <a:p>
            <a:pPr>
              <a:spcBef>
                <a:spcPct val="50000"/>
              </a:spcBef>
            </a:pPr>
            <a:endParaRPr lang="en-US" altLang="en-US" b="1" dirty="0"/>
          </a:p>
        </p:txBody>
      </p:sp>
      <p:sp>
        <p:nvSpPr>
          <p:cNvPr id="181253" name="Date Placeholder 4">
            <a:extLst>
              <a:ext uri="{FF2B5EF4-FFF2-40B4-BE49-F238E27FC236}">
                <a16:creationId xmlns:a16="http://schemas.microsoft.com/office/drawing/2014/main" id="{C89A25FC-D1A9-4757-AB90-092CA5B4CA0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81254" name="Footer Placeholder 5">
            <a:extLst>
              <a:ext uri="{FF2B5EF4-FFF2-40B4-BE49-F238E27FC236}">
                <a16:creationId xmlns:a16="http://schemas.microsoft.com/office/drawing/2014/main" id="{B4ADE92C-6452-4D9D-A81A-AA1E8D32CAF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81255" name="Slide Number Placeholder 6">
            <a:extLst>
              <a:ext uri="{FF2B5EF4-FFF2-40B4-BE49-F238E27FC236}">
                <a16:creationId xmlns:a16="http://schemas.microsoft.com/office/drawing/2014/main" id="{AAAFD00D-C3E3-4333-ADCB-31F18F37B5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418872C-61F6-4A8D-9697-A413B9990B9F}" type="slidenum">
              <a:rPr lang="en-US" altLang="en-US"/>
              <a:pPr/>
              <a:t>87</a:t>
            </a:fld>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947AFFBF-0F84-44DE-BFB6-FAC9D7D92996}"/>
              </a:ext>
            </a:extLst>
          </p:cNvPr>
          <p:cNvSpPr>
            <a:spLocks noGrp="1" noChangeArrowheads="1"/>
          </p:cNvSpPr>
          <p:nvPr>
            <p:ph type="title"/>
          </p:nvPr>
        </p:nvSpPr>
        <p:spPr/>
        <p:txBody>
          <a:bodyPr/>
          <a:lstStyle/>
          <a:p>
            <a:pPr eaLnBrk="1" hangingPunct="1"/>
            <a:r>
              <a:rPr lang="en-US" altLang="en-US" sz="3200" dirty="0"/>
              <a:t>Possible Side Effects and Adverse Reactions of </a:t>
            </a:r>
            <a:r>
              <a:rPr lang="en-US" altLang="en-US" sz="3200" dirty="0" err="1"/>
              <a:t>Carbamazine</a:t>
            </a:r>
            <a:r>
              <a:rPr lang="en-US" altLang="en-US" sz="3200" dirty="0"/>
              <a:t> (Tegretol)</a:t>
            </a:r>
          </a:p>
        </p:txBody>
      </p:sp>
      <p:sp>
        <p:nvSpPr>
          <p:cNvPr id="183299" name="Rectangle 4">
            <a:extLst>
              <a:ext uri="{FF2B5EF4-FFF2-40B4-BE49-F238E27FC236}">
                <a16:creationId xmlns:a16="http://schemas.microsoft.com/office/drawing/2014/main" id="{238A5CA9-F193-4E29-BF11-E4694A438E97}"/>
              </a:ext>
            </a:extLst>
          </p:cNvPr>
          <p:cNvSpPr>
            <a:spLocks noGrp="1" noChangeArrowheads="1"/>
          </p:cNvSpPr>
          <p:nvPr>
            <p:ph sz="half" idx="1"/>
          </p:nvPr>
        </p:nvSpPr>
        <p:spPr>
          <a:xfrm>
            <a:off x="566738" y="1676400"/>
            <a:ext cx="2862262" cy="2667000"/>
          </a:xfrm>
        </p:spPr>
        <p:txBody>
          <a:bodyPr/>
          <a:lstStyle/>
          <a:p>
            <a:pPr eaLnBrk="1" hangingPunct="1">
              <a:buFont typeface="Wingdings" panose="05000000000000000000" pitchFamily="2" charset="2"/>
              <a:buNone/>
            </a:pPr>
            <a:r>
              <a:rPr lang="en-US" altLang="en-US" sz="2200" b="1"/>
              <a:t>Side Effects:</a:t>
            </a:r>
            <a:endParaRPr lang="en-US" altLang="en-US" sz="2200"/>
          </a:p>
          <a:p>
            <a:pPr eaLnBrk="1" hangingPunct="1"/>
            <a:r>
              <a:rPr lang="en-US" altLang="en-US" sz="2200"/>
              <a:t>Dizziness</a:t>
            </a:r>
          </a:p>
          <a:p>
            <a:pPr eaLnBrk="1" hangingPunct="1"/>
            <a:r>
              <a:rPr lang="en-US" altLang="en-US" sz="2200"/>
              <a:t>Drowsiness</a:t>
            </a:r>
          </a:p>
          <a:p>
            <a:pPr eaLnBrk="1" hangingPunct="1"/>
            <a:r>
              <a:rPr lang="en-US" altLang="en-US" sz="2200"/>
              <a:t>Nausea</a:t>
            </a:r>
          </a:p>
          <a:p>
            <a:pPr eaLnBrk="1" hangingPunct="1"/>
            <a:r>
              <a:rPr lang="en-US" altLang="en-US" sz="2200"/>
              <a:t>Unsteadiness</a:t>
            </a:r>
          </a:p>
          <a:p>
            <a:pPr eaLnBrk="1" hangingPunct="1"/>
            <a:r>
              <a:rPr lang="en-US" altLang="en-US" sz="2200"/>
              <a:t>Vomiting</a:t>
            </a:r>
          </a:p>
        </p:txBody>
      </p:sp>
      <p:sp>
        <p:nvSpPr>
          <p:cNvPr id="183300" name="Rectangle 5">
            <a:extLst>
              <a:ext uri="{FF2B5EF4-FFF2-40B4-BE49-F238E27FC236}">
                <a16:creationId xmlns:a16="http://schemas.microsoft.com/office/drawing/2014/main" id="{05CC02A0-47CA-4024-B12F-181BE1197CEE}"/>
              </a:ext>
            </a:extLst>
          </p:cNvPr>
          <p:cNvSpPr>
            <a:spLocks noGrp="1" noChangeArrowheads="1"/>
          </p:cNvSpPr>
          <p:nvPr>
            <p:ph sz="half" idx="2"/>
          </p:nvPr>
        </p:nvSpPr>
        <p:spPr>
          <a:xfrm>
            <a:off x="3810000" y="1676399"/>
            <a:ext cx="4953000" cy="2932113"/>
          </a:xfrm>
        </p:spPr>
        <p:txBody>
          <a:bodyPr/>
          <a:lstStyle/>
          <a:p>
            <a:pPr eaLnBrk="1" hangingPunct="1">
              <a:buFont typeface="Wingdings" panose="05000000000000000000" pitchFamily="2" charset="2"/>
              <a:buNone/>
            </a:pPr>
            <a:r>
              <a:rPr lang="en-US" altLang="en-US" sz="2200" b="1"/>
              <a:t>Adverse Reactions:</a:t>
            </a:r>
          </a:p>
          <a:p>
            <a:pPr eaLnBrk="1" hangingPunct="1"/>
            <a:r>
              <a:rPr lang="en-US" altLang="en-US" sz="2200"/>
              <a:t>Reduction of blood cell production in the bone marrow</a:t>
            </a:r>
          </a:p>
          <a:p>
            <a:pPr eaLnBrk="1" hangingPunct="1"/>
            <a:r>
              <a:rPr lang="en-US" altLang="en-US" sz="2200"/>
              <a:t>Decreased red blood cells, white blood cells, and platelets</a:t>
            </a:r>
          </a:p>
          <a:p>
            <a:pPr eaLnBrk="1" hangingPunct="1"/>
            <a:r>
              <a:rPr lang="en-US" altLang="en-US" sz="2200"/>
              <a:t>Stevens Johnson Syndrome* </a:t>
            </a:r>
          </a:p>
          <a:p>
            <a:pPr eaLnBrk="1" hangingPunct="1"/>
            <a:endParaRPr lang="en-US" altLang="en-US" sz="2000"/>
          </a:p>
          <a:p>
            <a:pPr eaLnBrk="1" hangingPunct="1"/>
            <a:endParaRPr lang="en-US" altLang="en-US" sz="2000"/>
          </a:p>
          <a:p>
            <a:pPr eaLnBrk="1" hangingPunct="1"/>
            <a:endParaRPr lang="en-US" altLang="en-US" sz="2000"/>
          </a:p>
        </p:txBody>
      </p:sp>
      <p:sp>
        <p:nvSpPr>
          <p:cNvPr id="183304" name="Text Box 6">
            <a:extLst>
              <a:ext uri="{FF2B5EF4-FFF2-40B4-BE49-F238E27FC236}">
                <a16:creationId xmlns:a16="http://schemas.microsoft.com/office/drawing/2014/main" id="{D4FA6C68-29F2-43FC-B58E-E2552464511B}"/>
              </a:ext>
            </a:extLst>
          </p:cNvPr>
          <p:cNvSpPr txBox="1">
            <a:spLocks noChangeArrowheads="1"/>
          </p:cNvSpPr>
          <p:nvPr/>
        </p:nvSpPr>
        <p:spPr bwMode="auto">
          <a:xfrm>
            <a:off x="304800" y="4757738"/>
            <a:ext cx="84582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b="1"/>
              <a:t>Children should have regular blood work to rule out decreased blood cells.  Contact the doctor right way if the child has tiredness, weakness, easy bruising or unusual bleeding.</a:t>
            </a:r>
          </a:p>
          <a:p>
            <a:pPr>
              <a:spcBef>
                <a:spcPct val="50000"/>
              </a:spcBef>
            </a:pPr>
            <a:r>
              <a:rPr lang="en-US" altLang="en-US"/>
              <a:t>*See previous slide  on Lamictal regarding Stevens Johnson Syndrome </a:t>
            </a:r>
          </a:p>
        </p:txBody>
      </p:sp>
      <p:sp>
        <p:nvSpPr>
          <p:cNvPr id="183301" name="Date Placeholder 4">
            <a:extLst>
              <a:ext uri="{FF2B5EF4-FFF2-40B4-BE49-F238E27FC236}">
                <a16:creationId xmlns:a16="http://schemas.microsoft.com/office/drawing/2014/main" id="{AAD84AEF-73AE-4801-9CC2-8F8B775B79D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83302" name="Footer Placeholder 5">
            <a:extLst>
              <a:ext uri="{FF2B5EF4-FFF2-40B4-BE49-F238E27FC236}">
                <a16:creationId xmlns:a16="http://schemas.microsoft.com/office/drawing/2014/main" id="{A434105F-E445-444C-A747-2CAD0BD2436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83303" name="Slide Number Placeholder 6">
            <a:extLst>
              <a:ext uri="{FF2B5EF4-FFF2-40B4-BE49-F238E27FC236}">
                <a16:creationId xmlns:a16="http://schemas.microsoft.com/office/drawing/2014/main" id="{063B4090-8483-4011-9402-CB196080048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CDDCD33-1C54-4A86-96F2-39B621A882E6}" type="slidenum">
              <a:rPr lang="en-US" altLang="en-US"/>
              <a:pPr/>
              <a:t>88</a:t>
            </a:fld>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64CFAE37-8A8A-407B-82F9-71316B9798F6}"/>
              </a:ext>
            </a:extLst>
          </p:cNvPr>
          <p:cNvSpPr>
            <a:spLocks noGrp="1" noChangeArrowheads="1"/>
          </p:cNvSpPr>
          <p:nvPr>
            <p:ph type="title"/>
          </p:nvPr>
        </p:nvSpPr>
        <p:spPr/>
        <p:txBody>
          <a:bodyPr/>
          <a:lstStyle/>
          <a:p>
            <a:pPr eaLnBrk="1" hangingPunct="1"/>
            <a:r>
              <a:rPr lang="en-US" altLang="en-US" sz="3400" dirty="0"/>
              <a:t>Possible Side Effects and Adverse Reactions of Lithium  </a:t>
            </a:r>
          </a:p>
        </p:txBody>
      </p:sp>
      <p:sp>
        <p:nvSpPr>
          <p:cNvPr id="185347" name="Rectangle 4">
            <a:extLst>
              <a:ext uri="{FF2B5EF4-FFF2-40B4-BE49-F238E27FC236}">
                <a16:creationId xmlns:a16="http://schemas.microsoft.com/office/drawing/2014/main" id="{5BD15624-8A01-4B35-B0EC-534373086EC7}"/>
              </a:ext>
            </a:extLst>
          </p:cNvPr>
          <p:cNvSpPr>
            <a:spLocks noGrp="1" noChangeArrowheads="1"/>
          </p:cNvSpPr>
          <p:nvPr>
            <p:ph sz="half" idx="1"/>
          </p:nvPr>
        </p:nvSpPr>
        <p:spPr/>
        <p:txBody>
          <a:bodyPr/>
          <a:lstStyle/>
          <a:p>
            <a:pPr eaLnBrk="1" hangingPunct="1">
              <a:lnSpc>
                <a:spcPct val="80000"/>
              </a:lnSpc>
              <a:buFont typeface="Wingdings" panose="05000000000000000000" pitchFamily="2" charset="2"/>
              <a:buNone/>
            </a:pPr>
            <a:r>
              <a:rPr lang="en-US" altLang="en-US" sz="1800" b="1"/>
              <a:t>Side Effects:</a:t>
            </a:r>
          </a:p>
          <a:p>
            <a:pPr eaLnBrk="1" hangingPunct="1">
              <a:lnSpc>
                <a:spcPct val="80000"/>
              </a:lnSpc>
            </a:pPr>
            <a:r>
              <a:rPr lang="en-US" altLang="en-US" sz="1800"/>
              <a:t>Fatigue</a:t>
            </a:r>
          </a:p>
          <a:p>
            <a:pPr eaLnBrk="1" hangingPunct="1">
              <a:lnSpc>
                <a:spcPct val="80000"/>
              </a:lnSpc>
            </a:pPr>
            <a:r>
              <a:rPr lang="en-US" altLang="en-US" sz="1800"/>
              <a:t>Muscle weakness</a:t>
            </a:r>
          </a:p>
          <a:p>
            <a:pPr eaLnBrk="1" hangingPunct="1">
              <a:lnSpc>
                <a:spcPct val="80000"/>
              </a:lnSpc>
            </a:pPr>
            <a:r>
              <a:rPr lang="en-US" altLang="en-US" sz="1800"/>
              <a:t>Nausea</a:t>
            </a:r>
          </a:p>
          <a:p>
            <a:pPr eaLnBrk="1" hangingPunct="1">
              <a:lnSpc>
                <a:spcPct val="80000"/>
              </a:lnSpc>
            </a:pPr>
            <a:r>
              <a:rPr lang="en-US" altLang="en-US" sz="1800"/>
              <a:t>Stomach cramps</a:t>
            </a:r>
          </a:p>
          <a:p>
            <a:pPr eaLnBrk="1" hangingPunct="1">
              <a:lnSpc>
                <a:spcPct val="80000"/>
              </a:lnSpc>
            </a:pPr>
            <a:r>
              <a:rPr lang="en-US" altLang="en-US" sz="1800"/>
              <a:t>Weight gain</a:t>
            </a:r>
          </a:p>
          <a:p>
            <a:pPr eaLnBrk="1" hangingPunct="1">
              <a:lnSpc>
                <a:spcPct val="80000"/>
              </a:lnSpc>
            </a:pPr>
            <a:r>
              <a:rPr lang="en-US" altLang="en-US" sz="1800"/>
              <a:t>Urinating more often</a:t>
            </a:r>
          </a:p>
          <a:p>
            <a:pPr eaLnBrk="1" hangingPunct="1">
              <a:lnSpc>
                <a:spcPct val="80000"/>
              </a:lnSpc>
            </a:pPr>
            <a:r>
              <a:rPr lang="en-US" altLang="en-US" sz="1800"/>
              <a:t>Slight hand tremor</a:t>
            </a:r>
          </a:p>
          <a:p>
            <a:pPr eaLnBrk="1" hangingPunct="1">
              <a:lnSpc>
                <a:spcPct val="80000"/>
              </a:lnSpc>
            </a:pPr>
            <a:r>
              <a:rPr lang="en-US" altLang="en-US" sz="1800"/>
              <a:t>More thirsty</a:t>
            </a:r>
          </a:p>
          <a:p>
            <a:pPr eaLnBrk="1" hangingPunct="1">
              <a:lnSpc>
                <a:spcPct val="80000"/>
              </a:lnSpc>
            </a:pPr>
            <a:r>
              <a:rPr lang="en-US" altLang="en-US" sz="1800"/>
              <a:t>Low blood sugar</a:t>
            </a:r>
          </a:p>
          <a:p>
            <a:pPr eaLnBrk="1" hangingPunct="1">
              <a:lnSpc>
                <a:spcPct val="80000"/>
              </a:lnSpc>
            </a:pPr>
            <a:r>
              <a:rPr lang="en-US" altLang="en-US" sz="1800"/>
              <a:t>Lower thyroid function</a:t>
            </a:r>
          </a:p>
          <a:p>
            <a:pPr eaLnBrk="1" hangingPunct="1">
              <a:lnSpc>
                <a:spcPct val="80000"/>
              </a:lnSpc>
            </a:pPr>
            <a:r>
              <a:rPr lang="en-US" altLang="en-US" sz="1800"/>
              <a:t>Hair loss</a:t>
            </a:r>
          </a:p>
          <a:p>
            <a:pPr eaLnBrk="1" hangingPunct="1">
              <a:lnSpc>
                <a:spcPct val="80000"/>
              </a:lnSpc>
            </a:pPr>
            <a:endParaRPr lang="en-US" altLang="en-US" sz="1800"/>
          </a:p>
        </p:txBody>
      </p:sp>
      <p:sp>
        <p:nvSpPr>
          <p:cNvPr id="185348" name="Rectangle 5">
            <a:extLst>
              <a:ext uri="{FF2B5EF4-FFF2-40B4-BE49-F238E27FC236}">
                <a16:creationId xmlns:a16="http://schemas.microsoft.com/office/drawing/2014/main" id="{F27E956E-6E66-4686-A1C1-FC610F94D03A}"/>
              </a:ext>
            </a:extLst>
          </p:cNvPr>
          <p:cNvSpPr>
            <a:spLocks noGrp="1" noChangeArrowheads="1"/>
          </p:cNvSpPr>
          <p:nvPr>
            <p:ph sz="half" idx="2"/>
          </p:nvPr>
        </p:nvSpPr>
        <p:spPr>
          <a:xfrm>
            <a:off x="4643438" y="1752600"/>
            <a:ext cx="3924300" cy="3048000"/>
          </a:xfrm>
        </p:spPr>
        <p:txBody>
          <a:bodyPr/>
          <a:lstStyle/>
          <a:p>
            <a:pPr eaLnBrk="1" hangingPunct="1">
              <a:lnSpc>
                <a:spcPct val="80000"/>
              </a:lnSpc>
              <a:buFont typeface="Wingdings" panose="05000000000000000000" pitchFamily="2" charset="2"/>
              <a:buNone/>
            </a:pPr>
            <a:r>
              <a:rPr lang="en-US" altLang="en-US" sz="1600" b="1"/>
              <a:t>Adverse Reactions:</a:t>
            </a:r>
          </a:p>
          <a:p>
            <a:pPr eaLnBrk="1" hangingPunct="1">
              <a:lnSpc>
                <a:spcPct val="80000"/>
              </a:lnSpc>
              <a:buFont typeface="Wingdings" panose="05000000000000000000" pitchFamily="2" charset="2"/>
              <a:buNone/>
            </a:pPr>
            <a:r>
              <a:rPr lang="en-US" altLang="en-US" sz="1600"/>
              <a:t>These are signs of Lithium toxicity:</a:t>
            </a:r>
          </a:p>
          <a:p>
            <a:pPr eaLnBrk="1" hangingPunct="1">
              <a:lnSpc>
                <a:spcPct val="80000"/>
              </a:lnSpc>
            </a:pPr>
            <a:r>
              <a:rPr lang="en-US" altLang="en-US" sz="1600"/>
              <a:t>Repeated vomiting/diarrhea</a:t>
            </a:r>
          </a:p>
          <a:p>
            <a:pPr eaLnBrk="1" hangingPunct="1">
              <a:lnSpc>
                <a:spcPct val="80000"/>
              </a:lnSpc>
            </a:pPr>
            <a:r>
              <a:rPr lang="en-US" altLang="en-US" sz="1600"/>
              <a:t>Severe tremors</a:t>
            </a:r>
          </a:p>
          <a:p>
            <a:pPr eaLnBrk="1" hangingPunct="1">
              <a:lnSpc>
                <a:spcPct val="80000"/>
              </a:lnSpc>
            </a:pPr>
            <a:r>
              <a:rPr lang="en-US" altLang="en-US" sz="1600"/>
              <a:t>Difficulty walking/unable to walk</a:t>
            </a:r>
          </a:p>
          <a:p>
            <a:pPr eaLnBrk="1" hangingPunct="1">
              <a:lnSpc>
                <a:spcPct val="80000"/>
              </a:lnSpc>
            </a:pPr>
            <a:r>
              <a:rPr lang="en-US" altLang="en-US" sz="1600"/>
              <a:t>Poor coordination</a:t>
            </a:r>
          </a:p>
          <a:p>
            <a:pPr eaLnBrk="1" hangingPunct="1">
              <a:lnSpc>
                <a:spcPct val="80000"/>
              </a:lnSpc>
            </a:pPr>
            <a:r>
              <a:rPr lang="en-US" altLang="en-US" sz="1600"/>
              <a:t>Extreme sleepiness</a:t>
            </a:r>
          </a:p>
          <a:p>
            <a:pPr eaLnBrk="1" hangingPunct="1">
              <a:lnSpc>
                <a:spcPct val="80000"/>
              </a:lnSpc>
            </a:pPr>
            <a:r>
              <a:rPr lang="en-US" altLang="en-US" sz="1600"/>
              <a:t>Slurred speech/difficulty sleeping</a:t>
            </a:r>
          </a:p>
          <a:p>
            <a:pPr eaLnBrk="1" hangingPunct="1">
              <a:lnSpc>
                <a:spcPct val="80000"/>
              </a:lnSpc>
            </a:pPr>
            <a:r>
              <a:rPr lang="en-US" altLang="en-US" sz="1600"/>
              <a:t>Blurred vision/ringing in ears</a:t>
            </a:r>
          </a:p>
          <a:p>
            <a:pPr eaLnBrk="1" hangingPunct="1">
              <a:lnSpc>
                <a:spcPct val="80000"/>
              </a:lnSpc>
            </a:pPr>
            <a:r>
              <a:rPr lang="en-US" altLang="en-US" sz="1600"/>
              <a:t>Unable to control eyes going in circles</a:t>
            </a:r>
          </a:p>
          <a:p>
            <a:pPr eaLnBrk="1" hangingPunct="1">
              <a:lnSpc>
                <a:spcPct val="80000"/>
              </a:lnSpc>
            </a:pPr>
            <a:r>
              <a:rPr lang="en-US" altLang="en-US" sz="1600"/>
              <a:t>Muscle twitching</a:t>
            </a:r>
          </a:p>
          <a:p>
            <a:pPr eaLnBrk="1" hangingPunct="1">
              <a:lnSpc>
                <a:spcPct val="80000"/>
              </a:lnSpc>
            </a:pPr>
            <a:r>
              <a:rPr lang="en-US" altLang="en-US" sz="1600"/>
              <a:t>Seizures</a:t>
            </a:r>
          </a:p>
          <a:p>
            <a:pPr eaLnBrk="1" hangingPunct="1">
              <a:lnSpc>
                <a:spcPct val="80000"/>
              </a:lnSpc>
            </a:pPr>
            <a:endParaRPr lang="en-US" altLang="en-US" sz="1600"/>
          </a:p>
        </p:txBody>
      </p:sp>
      <p:sp>
        <p:nvSpPr>
          <p:cNvPr id="185349" name="Date Placeholder 4">
            <a:extLst>
              <a:ext uri="{FF2B5EF4-FFF2-40B4-BE49-F238E27FC236}">
                <a16:creationId xmlns:a16="http://schemas.microsoft.com/office/drawing/2014/main" id="{FCD44BDC-9563-4E9F-B6A9-D55031C306A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85350" name="Footer Placeholder 5">
            <a:extLst>
              <a:ext uri="{FF2B5EF4-FFF2-40B4-BE49-F238E27FC236}">
                <a16:creationId xmlns:a16="http://schemas.microsoft.com/office/drawing/2014/main" id="{B44506BA-2147-48F5-964C-6AD900BBFCF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85351" name="Slide Number Placeholder 6">
            <a:extLst>
              <a:ext uri="{FF2B5EF4-FFF2-40B4-BE49-F238E27FC236}">
                <a16:creationId xmlns:a16="http://schemas.microsoft.com/office/drawing/2014/main" id="{367FCEAF-0247-4BDE-9296-1CC7628521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D6E2E8-5FF3-4907-919B-AE14A3641FBC}" type="slidenum">
              <a:rPr lang="en-US" altLang="en-US"/>
              <a:pPr/>
              <a:t>89</a:t>
            </a:fld>
            <a:endParaRPr lang="en-US" altLang="en-US"/>
          </a:p>
        </p:txBody>
      </p:sp>
      <p:sp>
        <p:nvSpPr>
          <p:cNvPr id="185352" name="Text Box 6">
            <a:extLst>
              <a:ext uri="{FF2B5EF4-FFF2-40B4-BE49-F238E27FC236}">
                <a16:creationId xmlns:a16="http://schemas.microsoft.com/office/drawing/2014/main" id="{8A5871FF-8864-4676-ADA3-4827484ADC22}"/>
              </a:ext>
            </a:extLst>
          </p:cNvPr>
          <p:cNvSpPr txBox="1">
            <a:spLocks noChangeArrowheads="1"/>
          </p:cNvSpPr>
          <p:nvPr/>
        </p:nvSpPr>
        <p:spPr bwMode="auto">
          <a:xfrm>
            <a:off x="838200" y="5334000"/>
            <a:ext cx="76962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20000"/>
              </a:spcBef>
              <a:buClr>
                <a:schemeClr val="accent2"/>
              </a:buClr>
              <a:buFont typeface="Wingdings" panose="05000000000000000000" pitchFamily="2" charset="2"/>
              <a:buNone/>
            </a:pPr>
            <a:r>
              <a:rPr lang="en-US" altLang="en-US" b="1"/>
              <a:t>Children taking Lithium should have regular blood work to determine if the blood level of Lithium is in the safe and effective range.</a:t>
            </a:r>
          </a:p>
          <a:p>
            <a:pPr>
              <a:spcBef>
                <a:spcPct val="50000"/>
              </a:spcBef>
            </a:pPr>
            <a:endParaRPr lang="en-US" altLang="en-US"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C529-7301-4B0F-9631-3A9512B6DB15}"/>
              </a:ext>
            </a:extLst>
          </p:cNvPr>
          <p:cNvSpPr>
            <a:spLocks noGrp="1"/>
          </p:cNvSpPr>
          <p:nvPr>
            <p:ph type="title"/>
          </p:nvPr>
        </p:nvSpPr>
        <p:spPr/>
        <p:txBody>
          <a:bodyPr>
            <a:normAutofit fontScale="90000"/>
          </a:bodyPr>
          <a:lstStyle/>
          <a:p>
            <a:pPr eaLnBrk="1" hangingPunct="1">
              <a:defRPr/>
            </a:pPr>
            <a:r>
              <a:rPr lang="en-US" dirty="0">
                <a:solidFill>
                  <a:schemeClr val="tx1"/>
                </a:solidFill>
              </a:rPr>
              <a:t>Legislative Requirements for  Medical Consent Training</a:t>
            </a:r>
          </a:p>
        </p:txBody>
      </p:sp>
      <p:sp>
        <p:nvSpPr>
          <p:cNvPr id="3" name="Content Placeholder 2">
            <a:extLst>
              <a:ext uri="{FF2B5EF4-FFF2-40B4-BE49-F238E27FC236}">
                <a16:creationId xmlns:a16="http://schemas.microsoft.com/office/drawing/2014/main" id="{7B23BEAB-5011-4299-850E-D43B5F478CD2}"/>
              </a:ext>
            </a:extLst>
          </p:cNvPr>
          <p:cNvSpPr>
            <a:spLocks noGrp="1"/>
          </p:cNvSpPr>
          <p:nvPr>
            <p:ph idx="1"/>
          </p:nvPr>
        </p:nvSpPr>
        <p:spPr>
          <a:xfrm>
            <a:off x="609600" y="1828800"/>
            <a:ext cx="7924800" cy="4343400"/>
          </a:xfrm>
        </p:spPr>
        <p:txBody>
          <a:bodyPr>
            <a:normAutofit fontScale="92500"/>
          </a:bodyPr>
          <a:lstStyle/>
          <a:p>
            <a:pPr eaLnBrk="1" hangingPunct="1">
              <a:defRPr/>
            </a:pPr>
            <a:r>
              <a:rPr lang="en-US" dirty="0"/>
              <a:t>Medical Consenters are required by Texas law to receive training on:</a:t>
            </a:r>
          </a:p>
          <a:p>
            <a:pPr lvl="1" eaLnBrk="1" hangingPunct="1">
              <a:defRPr/>
            </a:pPr>
            <a:r>
              <a:rPr lang="en-US" dirty="0"/>
              <a:t>Informed consent for psychotropic medication and</a:t>
            </a:r>
          </a:p>
          <a:p>
            <a:pPr lvl="1" eaLnBrk="1" hangingPunct="1">
              <a:defRPr/>
            </a:pPr>
            <a:r>
              <a:rPr lang="en-US" dirty="0"/>
              <a:t>Non-pharmacological (non-medication) interventions that should be considered along with psychotropic medications</a:t>
            </a:r>
          </a:p>
          <a:p>
            <a:pPr marL="402336" lvl="1" indent="0" eaLnBrk="1" hangingPunct="1">
              <a:buFont typeface="Wingdings" panose="05000000000000000000" pitchFamily="2" charset="2"/>
              <a:buNone/>
              <a:defRPr/>
            </a:pPr>
            <a:br>
              <a:rPr lang="en-US" dirty="0"/>
            </a:br>
            <a:r>
              <a:rPr lang="en-US" dirty="0"/>
              <a:t>This information is covered in both this training and the DFPS Medical Consent training.</a:t>
            </a:r>
          </a:p>
        </p:txBody>
      </p:sp>
      <p:sp>
        <p:nvSpPr>
          <p:cNvPr id="21508" name="Date Placeholder 3">
            <a:extLst>
              <a:ext uri="{FF2B5EF4-FFF2-40B4-BE49-F238E27FC236}">
                <a16:creationId xmlns:a16="http://schemas.microsoft.com/office/drawing/2014/main" id="{7FB51A86-6307-4CF2-AEB2-51E47288203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21509" name="Rectangle 6">
            <a:extLst>
              <a:ext uri="{FF2B5EF4-FFF2-40B4-BE49-F238E27FC236}">
                <a16:creationId xmlns:a16="http://schemas.microsoft.com/office/drawing/2014/main" id="{B2D863C3-8283-4BB5-9B24-BC0D5BCDB9DD}"/>
              </a:ext>
            </a:extLst>
          </p:cNvPr>
          <p:cNvSpPr>
            <a:spLocks noGrp="1" noChangeArrowheads="1"/>
          </p:cNvSpPr>
          <p:nvPr>
            <p:ph type="sldNum" sz="quarter" idx="12"/>
          </p:nvPr>
        </p:nvSpPr>
        <p:spPr>
          <a:xfrm>
            <a:off x="6553200" y="6248400"/>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08F5F29-2F6A-44D6-96B7-14717A6170CD}" type="slidenum">
              <a:rPr lang="en-US" altLang="en-US"/>
              <a:pPr/>
              <a:t>9</a:t>
            </a:fld>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3C69F333-B5BB-42E2-82BA-4A99195079B5}"/>
              </a:ext>
            </a:extLst>
          </p:cNvPr>
          <p:cNvSpPr>
            <a:spLocks noGrp="1" noChangeArrowheads="1"/>
          </p:cNvSpPr>
          <p:nvPr>
            <p:ph type="title"/>
          </p:nvPr>
        </p:nvSpPr>
        <p:spPr/>
        <p:txBody>
          <a:bodyPr/>
          <a:lstStyle/>
          <a:p>
            <a:pPr eaLnBrk="1" hangingPunct="1"/>
            <a:r>
              <a:rPr lang="en-US" altLang="en-US" sz="3400" dirty="0"/>
              <a:t>Other Information About Mood Stabilizers</a:t>
            </a:r>
          </a:p>
        </p:txBody>
      </p:sp>
      <p:sp>
        <p:nvSpPr>
          <p:cNvPr id="187395" name="Rectangle 3">
            <a:extLst>
              <a:ext uri="{FF2B5EF4-FFF2-40B4-BE49-F238E27FC236}">
                <a16:creationId xmlns:a16="http://schemas.microsoft.com/office/drawing/2014/main" id="{A7B85C4C-F73B-4558-92C2-AFBCFBFCCF3F}"/>
              </a:ext>
            </a:extLst>
          </p:cNvPr>
          <p:cNvSpPr>
            <a:spLocks noGrp="1" noChangeArrowheads="1"/>
          </p:cNvSpPr>
          <p:nvPr>
            <p:ph idx="1"/>
          </p:nvPr>
        </p:nvSpPr>
        <p:spPr>
          <a:xfrm>
            <a:off x="533400" y="2057400"/>
            <a:ext cx="8001000" cy="4267200"/>
          </a:xfrm>
        </p:spPr>
        <p:txBody>
          <a:bodyPr/>
          <a:lstStyle/>
          <a:p>
            <a:pPr eaLnBrk="1" hangingPunct="1"/>
            <a:r>
              <a:rPr lang="en-US" altLang="en-US" sz="2600"/>
              <a:t>Mood stabilizers may effect the metabolism, liver, kidneys, and thyroid.</a:t>
            </a:r>
          </a:p>
          <a:p>
            <a:pPr eaLnBrk="1" hangingPunct="1"/>
            <a:endParaRPr lang="en-US" altLang="en-US" sz="2600"/>
          </a:p>
          <a:p>
            <a:pPr eaLnBrk="1" hangingPunct="1"/>
            <a:r>
              <a:rPr lang="en-US" altLang="en-US" sz="2600"/>
              <a:t>Children taking Tegretol, Depakote or Lithium should have routine blood work.  Levels are usually checked in the morning before the medication is given to the child.</a:t>
            </a:r>
          </a:p>
        </p:txBody>
      </p:sp>
      <p:sp>
        <p:nvSpPr>
          <p:cNvPr id="187396" name="Date Placeholder 3">
            <a:extLst>
              <a:ext uri="{FF2B5EF4-FFF2-40B4-BE49-F238E27FC236}">
                <a16:creationId xmlns:a16="http://schemas.microsoft.com/office/drawing/2014/main" id="{4462605C-13A0-41F1-ABB7-06D683006FD8}"/>
              </a:ext>
            </a:extLst>
          </p:cNvPr>
          <p:cNvSpPr>
            <a:spLocks noGrp="1"/>
          </p:cNvSpPr>
          <p:nvPr>
            <p:ph type="dt" sz="quarter" idx="10"/>
          </p:nvPr>
        </p:nvSpPr>
        <p:spPr>
          <a:xfrm>
            <a:off x="533400" y="6248400"/>
            <a:ext cx="19812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87397" name="Footer Placeholder 4">
            <a:extLst>
              <a:ext uri="{FF2B5EF4-FFF2-40B4-BE49-F238E27FC236}">
                <a16:creationId xmlns:a16="http://schemas.microsoft.com/office/drawing/2014/main" id="{2C55D2CD-CD83-4012-B9A4-78D76F09D28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87398" name="Slide Number Placeholder 5">
            <a:extLst>
              <a:ext uri="{FF2B5EF4-FFF2-40B4-BE49-F238E27FC236}">
                <a16:creationId xmlns:a16="http://schemas.microsoft.com/office/drawing/2014/main" id="{73413558-4775-494A-A7A4-854C49A40F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A12C6F-6B75-4220-ACDD-75333E578C23}" type="slidenum">
              <a:rPr lang="en-US" altLang="en-US"/>
              <a:pPr/>
              <a:t>90</a:t>
            </a:fld>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4">
            <a:extLst>
              <a:ext uri="{FF2B5EF4-FFF2-40B4-BE49-F238E27FC236}">
                <a16:creationId xmlns:a16="http://schemas.microsoft.com/office/drawing/2014/main" id="{7A390AA3-B8C9-4782-A7F1-56EAB9539DA0}"/>
              </a:ext>
            </a:extLst>
          </p:cNvPr>
          <p:cNvSpPr>
            <a:spLocks noGrp="1" noChangeArrowheads="1"/>
          </p:cNvSpPr>
          <p:nvPr>
            <p:ph type="title"/>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800" dirty="0">
                <a:solidFill>
                  <a:schemeClr val="tx2"/>
                </a:solidFill>
                <a:effectLst/>
                <a:latin typeface="+mj-lt"/>
                <a:ea typeface="+mj-ea"/>
                <a:cs typeface="+mj-cs"/>
              </a:rPr>
              <a:t>Antianxiety agents (Tranquilizers)</a:t>
            </a:r>
            <a:endParaRPr lang="en-US" altLang="en-US" dirty="0"/>
          </a:p>
        </p:txBody>
      </p:sp>
      <p:sp>
        <p:nvSpPr>
          <p:cNvPr id="189448" name="Text Box 8">
            <a:extLst>
              <a:ext uri="{FF2B5EF4-FFF2-40B4-BE49-F238E27FC236}">
                <a16:creationId xmlns:a16="http://schemas.microsoft.com/office/drawing/2014/main" id="{BC9D7A5F-AB32-4208-9199-B8C262CF08EB}"/>
              </a:ext>
            </a:extLst>
          </p:cNvPr>
          <p:cNvSpPr txBox="1">
            <a:spLocks noChangeArrowheads="1"/>
          </p:cNvSpPr>
          <p:nvPr/>
        </p:nvSpPr>
        <p:spPr bwMode="auto">
          <a:xfrm>
            <a:off x="533400" y="1752600"/>
            <a:ext cx="807720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Tranquilizers are used to treat people with severe anxiety that interferes with their daily activities. The Benzodiazepines are potentially addictive and are more commonly used in the hospital.  However, they may be used to treat neurological problems in children, such as muscle spasms. Examples are:</a:t>
            </a:r>
          </a:p>
          <a:p>
            <a:endParaRPr lang="en-US" altLang="en-US" dirty="0"/>
          </a:p>
          <a:p>
            <a:r>
              <a:rPr lang="en-US" altLang="en-US" dirty="0"/>
              <a:t>           </a:t>
            </a:r>
          </a:p>
        </p:txBody>
      </p:sp>
      <p:sp>
        <p:nvSpPr>
          <p:cNvPr id="189443" name="Rectangle 5">
            <a:extLst>
              <a:ext uri="{FF2B5EF4-FFF2-40B4-BE49-F238E27FC236}">
                <a16:creationId xmlns:a16="http://schemas.microsoft.com/office/drawing/2014/main" id="{B31DC0B2-36B0-4579-B56B-D74EF9CCB057}"/>
              </a:ext>
            </a:extLst>
          </p:cNvPr>
          <p:cNvSpPr>
            <a:spLocks noGrp="1" noChangeArrowheads="1"/>
          </p:cNvSpPr>
          <p:nvPr>
            <p:ph sz="half" idx="1"/>
          </p:nvPr>
        </p:nvSpPr>
        <p:spPr>
          <a:xfrm>
            <a:off x="566738" y="3657600"/>
            <a:ext cx="3924300" cy="2362200"/>
          </a:xfrm>
        </p:spPr>
        <p:txBody>
          <a:bodyPr/>
          <a:lstStyle/>
          <a:p>
            <a:pPr eaLnBrk="1" hangingPunct="1">
              <a:buFont typeface="Wingdings" panose="05000000000000000000" pitchFamily="2" charset="2"/>
              <a:buNone/>
            </a:pPr>
            <a:r>
              <a:rPr lang="en-US" altLang="en-US" sz="2200" dirty="0"/>
              <a:t>Benzodiazepines:</a:t>
            </a:r>
          </a:p>
          <a:p>
            <a:pPr eaLnBrk="1" hangingPunct="1"/>
            <a:r>
              <a:rPr lang="en-US" altLang="en-US" sz="2200" dirty="0"/>
              <a:t>Clonazepam (</a:t>
            </a:r>
            <a:r>
              <a:rPr lang="en-US" altLang="en-US" sz="2200" dirty="0" err="1"/>
              <a:t>Klonopin</a:t>
            </a:r>
            <a:r>
              <a:rPr lang="en-US" altLang="en-US" sz="2200" dirty="0"/>
              <a:t>)</a:t>
            </a:r>
          </a:p>
          <a:p>
            <a:pPr eaLnBrk="1" hangingPunct="1"/>
            <a:r>
              <a:rPr lang="en-US" altLang="en-US" sz="2200" dirty="0"/>
              <a:t>Lorazepam (Ativan)</a:t>
            </a:r>
          </a:p>
          <a:p>
            <a:pPr eaLnBrk="1" hangingPunct="1"/>
            <a:r>
              <a:rPr lang="en-US" altLang="en-US" sz="2200" dirty="0"/>
              <a:t>Alprazolam (Xanax)</a:t>
            </a:r>
          </a:p>
          <a:p>
            <a:pPr eaLnBrk="1" hangingPunct="1"/>
            <a:endParaRPr lang="en-US" altLang="en-US" sz="2200" dirty="0"/>
          </a:p>
        </p:txBody>
      </p:sp>
      <p:sp>
        <p:nvSpPr>
          <p:cNvPr id="189444" name="Rectangle 6">
            <a:extLst>
              <a:ext uri="{FF2B5EF4-FFF2-40B4-BE49-F238E27FC236}">
                <a16:creationId xmlns:a16="http://schemas.microsoft.com/office/drawing/2014/main" id="{E1CD37AE-9F1B-4A5C-8BED-1CE08A193BAC}"/>
              </a:ext>
            </a:extLst>
          </p:cNvPr>
          <p:cNvSpPr>
            <a:spLocks noGrp="1" noChangeArrowheads="1"/>
          </p:cNvSpPr>
          <p:nvPr>
            <p:ph sz="half" idx="2"/>
          </p:nvPr>
        </p:nvSpPr>
        <p:spPr>
          <a:xfrm>
            <a:off x="4643438" y="3657600"/>
            <a:ext cx="3924300" cy="2362200"/>
          </a:xfrm>
        </p:spPr>
        <p:txBody>
          <a:bodyPr/>
          <a:lstStyle/>
          <a:p>
            <a:pPr eaLnBrk="1" hangingPunct="1">
              <a:buFont typeface="Wingdings" panose="05000000000000000000" pitchFamily="2" charset="2"/>
              <a:buNone/>
            </a:pPr>
            <a:r>
              <a:rPr lang="en-US" altLang="en-US" sz="2200" dirty="0"/>
              <a:t>Other (not addictive)</a:t>
            </a:r>
          </a:p>
          <a:p>
            <a:pPr eaLnBrk="1" hangingPunct="1"/>
            <a:r>
              <a:rPr lang="en-US" altLang="en-US" sz="2200" dirty="0"/>
              <a:t>Buspirone (Buspar)</a:t>
            </a:r>
          </a:p>
        </p:txBody>
      </p:sp>
      <p:sp>
        <p:nvSpPr>
          <p:cNvPr id="189445" name="Date Placeholder 4">
            <a:extLst>
              <a:ext uri="{FF2B5EF4-FFF2-40B4-BE49-F238E27FC236}">
                <a16:creationId xmlns:a16="http://schemas.microsoft.com/office/drawing/2014/main" id="{AF438B8F-9889-4A87-A068-FD64F5F7F524}"/>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89446" name="Footer Placeholder 5">
            <a:extLst>
              <a:ext uri="{FF2B5EF4-FFF2-40B4-BE49-F238E27FC236}">
                <a16:creationId xmlns:a16="http://schemas.microsoft.com/office/drawing/2014/main" id="{7FFBEDEF-B99A-4CC0-9D18-5EA6F8FFABA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89447" name="Slide Number Placeholder 6">
            <a:extLst>
              <a:ext uri="{FF2B5EF4-FFF2-40B4-BE49-F238E27FC236}">
                <a16:creationId xmlns:a16="http://schemas.microsoft.com/office/drawing/2014/main" id="{93C8EC65-56E4-4290-A151-A80E07FA57C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4C48B4-A115-40D0-9B1B-5A2D931F4A81}" type="slidenum">
              <a:rPr lang="en-US" altLang="en-US"/>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D1D01C3D-BF56-4985-8419-7249D04D087C}"/>
              </a:ext>
            </a:extLst>
          </p:cNvPr>
          <p:cNvSpPr>
            <a:spLocks noGrp="1" noChangeArrowheads="1"/>
          </p:cNvSpPr>
          <p:nvPr>
            <p:ph type="title"/>
          </p:nvPr>
        </p:nvSpPr>
        <p:spPr/>
        <p:txBody>
          <a:bodyPr/>
          <a:lstStyle/>
          <a:p>
            <a:pPr eaLnBrk="1" hangingPunct="1"/>
            <a:r>
              <a:rPr lang="en-US" altLang="en-US" dirty="0">
                <a:solidFill>
                  <a:schemeClr val="tx1"/>
                </a:solidFill>
              </a:rPr>
              <a:t>Summary</a:t>
            </a:r>
          </a:p>
        </p:txBody>
      </p:sp>
      <p:sp>
        <p:nvSpPr>
          <p:cNvPr id="191491" name="Rectangle 3">
            <a:extLst>
              <a:ext uri="{FF2B5EF4-FFF2-40B4-BE49-F238E27FC236}">
                <a16:creationId xmlns:a16="http://schemas.microsoft.com/office/drawing/2014/main" id="{6503A0B8-EE6E-460E-A5F1-D46D855B6874}"/>
              </a:ext>
            </a:extLst>
          </p:cNvPr>
          <p:cNvSpPr>
            <a:spLocks noGrp="1" noChangeArrowheads="1"/>
          </p:cNvSpPr>
          <p:nvPr>
            <p:ph idx="1"/>
          </p:nvPr>
        </p:nvSpPr>
        <p:spPr/>
        <p:txBody>
          <a:bodyPr/>
          <a:lstStyle/>
          <a:p>
            <a:pPr eaLnBrk="1" hangingPunct="1">
              <a:lnSpc>
                <a:spcPct val="80000"/>
              </a:lnSpc>
            </a:pPr>
            <a:r>
              <a:rPr lang="en-US" altLang="en-US" sz="1700"/>
              <a:t>The vast majority of children in DFPS conservatorship do not need psychotropic medications.</a:t>
            </a:r>
          </a:p>
          <a:p>
            <a:pPr eaLnBrk="1" hangingPunct="1">
              <a:lnSpc>
                <a:spcPct val="80000"/>
              </a:lnSpc>
            </a:pPr>
            <a:r>
              <a:rPr lang="en-US" altLang="en-US" sz="1700"/>
              <a:t>Some children need psychotropic medications to get temporary relief from symptoms of trauma from abuse, neglect or separation to treat behavioral health disorders.</a:t>
            </a:r>
          </a:p>
          <a:p>
            <a:pPr eaLnBrk="1" hangingPunct="1">
              <a:lnSpc>
                <a:spcPct val="80000"/>
              </a:lnSpc>
            </a:pPr>
            <a:r>
              <a:rPr lang="en-US" altLang="en-US" sz="1700"/>
              <a:t>The medical consenter must decide whether or not to give consent before a doctor can start a child on psychotropic medications.</a:t>
            </a:r>
          </a:p>
          <a:p>
            <a:pPr eaLnBrk="1" hangingPunct="1">
              <a:lnSpc>
                <a:spcPct val="80000"/>
              </a:lnSpc>
            </a:pPr>
            <a:r>
              <a:rPr lang="en-US" altLang="en-US" sz="1700"/>
              <a:t>Psychotropic medications alone are not the best treatment.  They should always be used with non-pharmacological interventions, such as behavior interventions and behavioral health therapy, for long-lasting effects.</a:t>
            </a:r>
          </a:p>
          <a:p>
            <a:pPr eaLnBrk="1" hangingPunct="1">
              <a:lnSpc>
                <a:spcPct val="80000"/>
              </a:lnSpc>
            </a:pPr>
            <a:r>
              <a:rPr lang="en-US" altLang="en-US" sz="1700"/>
              <a:t>The caregiver/medical consenter has a responsibility to monitor the child to make sure the medication is helping, watch the child for side effects and adverse reactions, and let the doctor and CPS know how the child is doing.</a:t>
            </a:r>
          </a:p>
          <a:p>
            <a:pPr eaLnBrk="1" hangingPunct="1">
              <a:lnSpc>
                <a:spcPct val="80000"/>
              </a:lnSpc>
            </a:pPr>
            <a:r>
              <a:rPr lang="en-US" altLang="en-US" sz="1700"/>
              <a:t>CPS staff, the caregiver, or the medical consenter should contact STAR Health if they believe the child is taking medications outside the Psychotropic Medication Utilization Parameters.   </a:t>
            </a:r>
          </a:p>
        </p:txBody>
      </p:sp>
      <p:sp>
        <p:nvSpPr>
          <p:cNvPr id="191492" name="Date Placeholder 3">
            <a:extLst>
              <a:ext uri="{FF2B5EF4-FFF2-40B4-BE49-F238E27FC236}">
                <a16:creationId xmlns:a16="http://schemas.microsoft.com/office/drawing/2014/main" id="{72236286-3991-4F77-B8C6-80D0F04F58D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Effective 11/20/13</a:t>
            </a:r>
          </a:p>
        </p:txBody>
      </p:sp>
      <p:sp>
        <p:nvSpPr>
          <p:cNvPr id="191493" name="Footer Placeholder 4">
            <a:extLst>
              <a:ext uri="{FF2B5EF4-FFF2-40B4-BE49-F238E27FC236}">
                <a16:creationId xmlns:a16="http://schemas.microsoft.com/office/drawing/2014/main" id="{ACFA066E-FC5C-4401-BEA5-2B37884B94E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Psychotropic Medications</a:t>
            </a:r>
          </a:p>
        </p:txBody>
      </p:sp>
      <p:sp>
        <p:nvSpPr>
          <p:cNvPr id="191494" name="Slide Number Placeholder 5">
            <a:extLst>
              <a:ext uri="{FF2B5EF4-FFF2-40B4-BE49-F238E27FC236}">
                <a16:creationId xmlns:a16="http://schemas.microsoft.com/office/drawing/2014/main" id="{F5EC9EEC-ABF0-4721-B148-1228893735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6C6ADB-A010-4EB7-A612-5A4C491E1067}" type="slidenum">
              <a:rPr lang="en-US" altLang="en-US"/>
              <a:pPr/>
              <a:t>92</a:t>
            </a:fld>
            <a:endParaRPr lang="en-US" altLang="en-US"/>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37864</TotalTime>
  <Words>8712</Words>
  <Application>Microsoft Office PowerPoint</Application>
  <PresentationFormat>On-screen Show (4:3)</PresentationFormat>
  <Paragraphs>1269</Paragraphs>
  <Slides>92</Slides>
  <Notes>92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Comic Sans MS</vt:lpstr>
      <vt:lpstr>Times New Roman</vt:lpstr>
      <vt:lpstr>Verdana</vt:lpstr>
      <vt:lpstr>Wingdings</vt:lpstr>
      <vt:lpstr>Wingdings 2</vt:lpstr>
      <vt:lpstr>ZapfDingbats</vt:lpstr>
      <vt:lpstr>Profile</vt:lpstr>
      <vt:lpstr>    Psychotropic Medication for     Children in Texas Foster Care</vt:lpstr>
      <vt:lpstr>Disclaimers</vt:lpstr>
      <vt:lpstr>What is a psychotropic medication?</vt:lpstr>
      <vt:lpstr>Helpful Information and Definitions</vt:lpstr>
      <vt:lpstr>Purpose</vt:lpstr>
      <vt:lpstr>Goals &amp; Objectives</vt:lpstr>
      <vt:lpstr>Goals &amp; Objectives (cont.) </vt:lpstr>
      <vt:lpstr>Psychotropic Medication Training – Module I</vt:lpstr>
      <vt:lpstr>Legislative Requirements for  Medical Consent Training</vt:lpstr>
      <vt:lpstr>What Is a Medical Consenter?</vt:lpstr>
      <vt:lpstr>Use of Psychotropic Medications</vt:lpstr>
      <vt:lpstr>Use of Psychotropic Medications (cont.) </vt:lpstr>
      <vt:lpstr>The Importance of an Appropriate Environment  </vt:lpstr>
      <vt:lpstr>The Importance of an Appropriate Environment</vt:lpstr>
      <vt:lpstr>Non-Pharmacological Interventions</vt:lpstr>
      <vt:lpstr>Non-pharmacological Interventions (cont.) </vt:lpstr>
      <vt:lpstr>Non-pharmacological Interventions (cont. 1) </vt:lpstr>
      <vt:lpstr>Seek Medical Help</vt:lpstr>
      <vt:lpstr>Complete Psychiatric Evaluation</vt:lpstr>
      <vt:lpstr>Complete Psychiatric Evaluation (cont.) </vt:lpstr>
      <vt:lpstr>Diagnoses of Mental Health Disorders</vt:lpstr>
      <vt:lpstr>Diagnoses of Mental Health Disorders (cont. 1) </vt:lpstr>
      <vt:lpstr>Diagnoses of Mental Health Disorders (cont. 2) </vt:lpstr>
      <vt:lpstr>Psychiatrist’s Recommendations</vt:lpstr>
      <vt:lpstr>Making Decisions about Psychotropic Medications</vt:lpstr>
      <vt:lpstr>What does “undue influence” mean to me?</vt:lpstr>
      <vt:lpstr>Informed Consent Before Prescribing Psychotropic Medications</vt:lpstr>
      <vt:lpstr>Improving Disparate Health Treatment</vt:lpstr>
      <vt:lpstr>Improving Disparate Health Treatment     (cont. 1)</vt:lpstr>
      <vt:lpstr>Improving Disparate Health Treatment    (cont. 2)</vt:lpstr>
      <vt:lpstr>Consenting to Psychotropic Medications</vt:lpstr>
      <vt:lpstr>Monitoring Use of Psychotropic Medications Every 90 Days </vt:lpstr>
      <vt:lpstr>What Does Informed Consent Involve?</vt:lpstr>
      <vt:lpstr>Other Questions to Ask the Doctor</vt:lpstr>
      <vt:lpstr>Other Questions to Ask the Doctor (cont.) </vt:lpstr>
      <vt:lpstr>Discuss Psychotropic Medications with Children</vt:lpstr>
      <vt:lpstr>Why talk with a child about psychotropic medications?</vt:lpstr>
      <vt:lpstr>Duties for the  Attorney Ad Litem</vt:lpstr>
      <vt:lpstr>Transitional Living Services Program requirements</vt:lpstr>
      <vt:lpstr>Psychotropic Medication Training - Module II</vt:lpstr>
      <vt:lpstr>Giving Psychotropic Medications to Children</vt:lpstr>
      <vt:lpstr>Court Review – Summary of Care</vt:lpstr>
      <vt:lpstr>Notifications about psychotropic medications</vt:lpstr>
      <vt:lpstr>More About Giving Psychotropic Medications</vt:lpstr>
      <vt:lpstr>More About Giving Psychotropic Medications (cont.) </vt:lpstr>
      <vt:lpstr>What Are Side Effects?</vt:lpstr>
      <vt:lpstr>Adverse Reactions</vt:lpstr>
      <vt:lpstr>Side Effects and Adverse Reactions</vt:lpstr>
      <vt:lpstr>Monitoring and Follow Up</vt:lpstr>
      <vt:lpstr>Monitoring and Follow Up (cont.) </vt:lpstr>
      <vt:lpstr>What to Tell the Doctor During Follow up Visits </vt:lpstr>
      <vt:lpstr>Psychotropic Medication Utilization Parameters for Foster Children</vt:lpstr>
      <vt:lpstr>Psychotropic Medication Utilization Review (PMUR)</vt:lpstr>
      <vt:lpstr>When Does STAR Health Do a PMUR?</vt:lpstr>
      <vt:lpstr>What Triggers a PMUR?</vt:lpstr>
      <vt:lpstr>What Happens During a PMUR?</vt:lpstr>
      <vt:lpstr>Health Passport </vt:lpstr>
      <vt:lpstr>Is it okay for my child to take a medication that does not have FDA approval?</vt:lpstr>
      <vt:lpstr>Psychotropic Medication Training</vt:lpstr>
      <vt:lpstr> How Do Psychotropic Medications Work? </vt:lpstr>
      <vt:lpstr>Overlapping Target Symptoms (Behaviors)</vt:lpstr>
      <vt:lpstr>Classes Of Psychotropic Medications</vt:lpstr>
      <vt:lpstr>Stimulants</vt:lpstr>
      <vt:lpstr>Stimulants (cont.) </vt:lpstr>
      <vt:lpstr>Possible Side Effects and Adverse Reactions of Stimulants</vt:lpstr>
      <vt:lpstr>Other ADHD Treatments</vt:lpstr>
      <vt:lpstr>More About Treating ADHD</vt:lpstr>
      <vt:lpstr>Antidepressants</vt:lpstr>
      <vt:lpstr>Antidepressants: SSRIs</vt:lpstr>
      <vt:lpstr>Possible Side Effects and Adverse Reactions of SSRI Antidepressants </vt:lpstr>
      <vt:lpstr>Antidepressants: SNRIs</vt:lpstr>
      <vt:lpstr>Possible Side Effects and Adverse Reactions to SNRI Antidepressants</vt:lpstr>
      <vt:lpstr>Atypical Antidepressants</vt:lpstr>
      <vt:lpstr>Possible Side Effects and Adverse Reactions of Atypical Antidepressants </vt:lpstr>
      <vt:lpstr>Other Information About Antidepressants</vt:lpstr>
      <vt:lpstr>Antipsychotics </vt:lpstr>
      <vt:lpstr>Atypical (Second Generation) Antipsychotics</vt:lpstr>
      <vt:lpstr>Black Box Warning for  Abilify and Seroquel</vt:lpstr>
      <vt:lpstr>Black Box Warning for Clozapine</vt:lpstr>
      <vt:lpstr>Possible Side Effects of Atypical Antipsychotics </vt:lpstr>
      <vt:lpstr>Possible Adverse Reactions of Atypical Antipsychotics</vt:lpstr>
      <vt:lpstr>Typical (First Generation) Antipsychotics</vt:lpstr>
      <vt:lpstr>Other Information About Antipsychotics</vt:lpstr>
      <vt:lpstr>Mood Stabilizers</vt:lpstr>
      <vt:lpstr>Mood Stabilizers (cont.) </vt:lpstr>
      <vt:lpstr>Possible Side Effects and Adverse Reactions of Lamotrigine (Lamictal)</vt:lpstr>
      <vt:lpstr>Possible Side Effects and Adverse Reactions of Divalproex (Depakote)</vt:lpstr>
      <vt:lpstr>Possible Side Effects and Adverse Reactions of Carbamazine (Tegretol)</vt:lpstr>
      <vt:lpstr>Possible Side Effects and Adverse Reactions of Lithium  </vt:lpstr>
      <vt:lpstr>Other Information About Mood Stabilizers</vt:lpstr>
      <vt:lpstr>Antianxiety agents (Tranquilizers)</vt:lpstr>
      <vt:lpstr>Summary</vt:lpstr>
    </vt:vector>
  </TitlesOfParts>
  <Company>TDPRS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Psychotropic Medications</dc:subject>
  <dc:creator>Sandra Galindo</dc:creator>
  <cp:keywords>Training/workshop</cp:keywords>
  <cp:lastModifiedBy>Phillips,Anne (DFPS)</cp:lastModifiedBy>
  <cp:revision>984</cp:revision>
  <cp:lastPrinted>2013-11-14T15:52:58Z</cp:lastPrinted>
  <dcterms:created xsi:type="dcterms:W3CDTF">1601-01-01T00:00:00Z</dcterms:created>
  <dcterms:modified xsi:type="dcterms:W3CDTF">2023-02-23T20:50:16Z</dcterms:modified>
  <cp:category>Presentation</cp:category>
</cp:coreProperties>
</file>